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257800" y="2881358"/>
            <a:ext cx="7772400" cy="2241234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298089" y="8885567"/>
            <a:ext cx="4118451" cy="62619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Author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84774" y="5189785"/>
            <a:ext cx="4118451" cy="1128363"/>
          </a:xfrm>
          <a:prstGeom prst="rect">
            <a:avLst/>
          </a:prstGeom>
        </p:spPr>
        <p:txBody>
          <a:bodyPr/>
          <a:lstStyle>
            <a:lvl1pPr>
              <a:defRPr sz="4500"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t>Scripture 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257800" y="4022883"/>
            <a:ext cx="7772400" cy="2241235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criptur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Scripture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Scritpure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257800" y="2881358"/>
            <a:ext cx="7772400" cy="2241234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298089" y="8885567"/>
            <a:ext cx="4118451" cy="62619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Author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84774" y="5189785"/>
            <a:ext cx="4118451" cy="1128363"/>
          </a:xfrm>
          <a:prstGeom prst="rect">
            <a:avLst/>
          </a:prstGeom>
        </p:spPr>
        <p:txBody>
          <a:bodyPr/>
          <a:lstStyle>
            <a:lvl1pPr>
              <a:defRPr sz="4500"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t>Scripture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Poin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5257800" y="4022883"/>
            <a:ext cx="7772400" cy="2241235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riptur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Scriptur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Scripture 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Scritpure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5257800" y="2881358"/>
            <a:ext cx="7772400" cy="2241234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298089" y="8885567"/>
            <a:ext cx="4118451" cy="626197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Author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084774" y="5189785"/>
            <a:ext cx="4118451" cy="1128363"/>
          </a:xfrm>
          <a:prstGeom prst="rect">
            <a:avLst/>
          </a:prstGeom>
        </p:spPr>
        <p:txBody>
          <a:bodyPr/>
          <a:lstStyle>
            <a:lvl1pPr>
              <a:defRPr sz="4500"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t>Scripture 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Poin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257800" y="4022883"/>
            <a:ext cx="7772400" cy="2241235"/>
          </a:xfrm>
          <a:prstGeom prst="rect">
            <a:avLst/>
          </a:prstGeom>
        </p:spPr>
        <p:txBody>
          <a:bodyPr/>
          <a:lstStyle>
            <a:lvl1pPr>
              <a:defRPr sz="12000" u="none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riptur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Scriptur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Scripture Title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Scritpure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1"/>
            <a:ext cx="18288002" cy="10287001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ctangle"/>
          <p:cNvSpPr/>
          <p:nvPr/>
        </p:nvSpPr>
        <p:spPr>
          <a:xfrm>
            <a:off x="-1117002" y="-479964"/>
            <a:ext cx="20522004" cy="11246928"/>
          </a:xfrm>
          <a:prstGeom prst="rect">
            <a:avLst/>
          </a:prstGeom>
          <a:solidFill>
            <a:srgbClr val="000000">
              <a:alpha val="24612"/>
            </a:srgbClr>
          </a:solidFill>
          <a:ln w="25400">
            <a:solidFill>
              <a:schemeClr val="accent1">
                <a:alpha val="24612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" name="Scripture Title"/>
          <p:cNvSpPr txBox="1">
            <a:spLocks noGrp="1"/>
          </p:cNvSpPr>
          <p:nvPr>
            <p:ph type="title" hasCustomPrompt="1"/>
          </p:nvPr>
        </p:nvSpPr>
        <p:spPr>
          <a:xfrm>
            <a:off x="5257800" y="287693"/>
            <a:ext cx="7772400" cy="224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Scripture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80492" y="2431506"/>
            <a:ext cx="15727015" cy="542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Scritpure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sng" strike="noStrike" cap="none" spc="0" baseline="0">
          <a:solidFill>
            <a:srgbClr val="FFFFFF"/>
          </a:solidFill>
          <a:uFillTx/>
          <a:latin typeface="Yuanti TC Regular"/>
          <a:ea typeface="Yuanti TC Regular"/>
          <a:cs typeface="Yuanti TC Regular"/>
          <a:sym typeface="Yuanti TC Regular"/>
        </a:defRPr>
      </a:lvl9pPr>
    </p:titleStyle>
    <p:bodyStyle>
      <a:lvl1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1pPr>
      <a:lvl2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2pPr>
      <a:lvl3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3pPr>
      <a:lvl4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4pPr>
      <a:lvl5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5pPr>
      <a:lvl6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6pPr>
      <a:lvl7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7pPr>
      <a:lvl8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8pPr>
      <a:lvl9pPr marL="0" marR="0" indent="0" algn="ctr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Songti TC Regular"/>
          <a:ea typeface="Songti TC Regular"/>
          <a:cs typeface="Songti TC Regular"/>
          <a:sym typeface="Songti TC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余智麟牧師"/>
          <p:cNvSpPr txBox="1">
            <a:spLocks noGrp="1"/>
          </p:cNvSpPr>
          <p:nvPr>
            <p:ph type="subTitle" sz="quarter" idx="1"/>
          </p:nvPr>
        </p:nvSpPr>
        <p:spPr>
          <a:xfrm>
            <a:off x="12943138" y="7716810"/>
            <a:ext cx="4118451" cy="1271053"/>
          </a:xfrm>
          <a:prstGeom prst="rect">
            <a:avLst/>
          </a:prstGeom>
        </p:spPr>
        <p:txBody>
          <a:bodyPr/>
          <a:lstStyle>
            <a:lvl1pPr defTabSz="868680">
              <a:defRPr sz="5000"/>
            </a:lvl1pPr>
          </a:lstStyle>
          <a:p>
            <a:r>
              <a:t>余智麟 牧師</a:t>
            </a:r>
          </a:p>
        </p:txBody>
      </p:sp>
      <p:sp>
        <p:nvSpPr>
          <p:cNvPr id="103" name="創世記三 1-13, 21"/>
          <p:cNvSpPr txBox="1"/>
          <p:nvPr/>
        </p:nvSpPr>
        <p:spPr>
          <a:xfrm>
            <a:off x="2075886" y="6125124"/>
            <a:ext cx="10537795" cy="136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spcBef>
                <a:spcPts val="700"/>
              </a:spcBef>
              <a:defRPr sz="5000">
                <a:solidFill>
                  <a:srgbClr val="FFFFFF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lvl1pPr>
          </a:lstStyle>
          <a:p>
            <a:r>
              <a:t> 路加福音 五 1-11</a:t>
            </a:r>
          </a:p>
        </p:txBody>
      </p:sp>
      <p:sp>
        <p:nvSpPr>
          <p:cNvPr id="104" name="今天，…"/>
          <p:cNvSpPr txBox="1"/>
          <p:nvPr/>
        </p:nvSpPr>
        <p:spPr>
          <a:xfrm>
            <a:off x="2144322" y="1522281"/>
            <a:ext cx="7668112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defRPr sz="8200">
                <a:solidFill>
                  <a:srgbClr val="FFFFFF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今天，</a:t>
            </a:r>
          </a:p>
          <a:p>
            <a:pPr>
              <a:defRPr sz="8200">
                <a:solidFill>
                  <a:srgbClr val="FFFFFF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基督要翻轉你的人生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罪的核心"/>
          <p:cNvSpPr txBox="1">
            <a:spLocks noGrp="1"/>
          </p:cNvSpPr>
          <p:nvPr>
            <p:ph type="title"/>
          </p:nvPr>
        </p:nvSpPr>
        <p:spPr>
          <a:xfrm>
            <a:off x="3612454" y="4022883"/>
            <a:ext cx="11063092" cy="2241235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II. 基督要擊碎你的自我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30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6 他們下了網，就圈住許多魚，網險些裂開，7 便招呼那隻船上的同伴來幫助。他們就來把魚裝滿了兩隻船，甚至船要沉下去。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33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8 西門彼得看見，就俯伏在耶穌膝前，說：“主啊，離開我，我是個罪人！”9 他和一切同在的人都驚訝這一網所打的魚。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31 所以我告訴你們：人一切的罪和褻瀆的話，都可得赦免；惟獨褻瀆聖靈，總不得赦免"/>
          <p:cNvSpPr txBox="1">
            <a:spLocks noGrp="1"/>
          </p:cNvSpPr>
          <p:nvPr>
            <p:ph type="body" sz="half" idx="1"/>
          </p:nvPr>
        </p:nvSpPr>
        <p:spPr>
          <a:xfrm>
            <a:off x="2776845" y="2431506"/>
            <a:ext cx="12734310" cy="54239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0">
                <a:solidFill>
                  <a:schemeClr val="accent6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r>
              <a:t>基督要擊碎你的自我，為要使人明白人在聖潔明前，只是一個罪人。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罪的核心"/>
          <p:cNvSpPr txBox="1">
            <a:spLocks noGrp="1"/>
          </p:cNvSpPr>
          <p:nvPr>
            <p:ph type="title"/>
          </p:nvPr>
        </p:nvSpPr>
        <p:spPr>
          <a:xfrm>
            <a:off x="3871323" y="4022883"/>
            <a:ext cx="10545354" cy="2241235"/>
          </a:xfrm>
          <a:prstGeom prst="rect">
            <a:avLst/>
          </a:prstGeom>
        </p:spPr>
        <p:txBody>
          <a:bodyPr/>
          <a:lstStyle>
            <a:lvl1pPr defTabSz="886968">
              <a:defRPr sz="776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III. 基督要翻轉你的人生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40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10 他的夥伴西庇太的兒子雅各、約翰，也是這樣。耶穌對西門說：“不要怕！從今以後，你要得人了。”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43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11 他們把兩隻船攏了岸，就</a:t>
            </a:r>
            <a:r>
              <a:rPr>
                <a:solidFill>
                  <a:schemeClr val="accent6"/>
                </a:solidFill>
              </a:rPr>
              <a:t>撇下所有的，跟從了耶穌</a:t>
            </a:r>
            <a:r>
              <a:t>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31 所以我告訴你們：人一切的罪和褻瀆的話，都可得赦免；惟獨褻瀆聖靈，總不得赦免"/>
          <p:cNvSpPr txBox="1">
            <a:spLocks noGrp="1"/>
          </p:cNvSpPr>
          <p:nvPr>
            <p:ph type="body" sz="half" idx="1"/>
          </p:nvPr>
        </p:nvSpPr>
        <p:spPr>
          <a:xfrm>
            <a:off x="2776845" y="2431506"/>
            <a:ext cx="12734310" cy="54239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0">
                <a:solidFill>
                  <a:schemeClr val="accent6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r>
              <a:t>今天，基督要翻轉你的人生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harles_Studd_c1882.jpg" descr="Charles_Studd_c18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26" y="-1"/>
            <a:ext cx="5541819" cy="1028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遮蓋羞恥的福音"/>
          <p:cNvSpPr txBox="1">
            <a:spLocks noGrp="1"/>
          </p:cNvSpPr>
          <p:nvPr>
            <p:ph type="ctrTitle"/>
          </p:nvPr>
        </p:nvSpPr>
        <p:spPr>
          <a:xfrm>
            <a:off x="1167865" y="1296809"/>
            <a:ext cx="11017835" cy="7693382"/>
          </a:xfrm>
          <a:prstGeom prst="rect">
            <a:avLst/>
          </a:prstGeom>
        </p:spPr>
        <p:txBody>
          <a:bodyPr/>
          <a:lstStyle/>
          <a:p>
            <a:pPr algn="l">
              <a:defRPr sz="5000"/>
            </a:pPr>
            <a:r>
              <a:t>查爾斯·施達德 -  「劍橋七傑」之一</a:t>
            </a:r>
            <a:br/>
            <a:r>
              <a:t>背景：</a:t>
            </a:r>
          </a:p>
          <a:p>
            <a:pPr marL="501315" indent="-501315" algn="l">
              <a:buSzPct val="100000"/>
              <a:defRPr sz="5000"/>
            </a:pPr>
            <a:r>
              <a:t>出生英國富有家庭</a:t>
            </a:r>
          </a:p>
          <a:p>
            <a:pPr marL="501315" indent="-501315" algn="l">
              <a:buSzPct val="100000"/>
              <a:defRPr sz="5000"/>
            </a:pPr>
            <a:r>
              <a:t>接受最優質的教育</a:t>
            </a:r>
          </a:p>
          <a:p>
            <a:pPr marL="501315" indent="-501315" algn="l">
              <a:buSzPct val="100000"/>
              <a:defRPr sz="5000"/>
            </a:pPr>
            <a:r>
              <a:t>年幼接受基督，但沒有認真</a:t>
            </a:r>
          </a:p>
          <a:p>
            <a:pPr marL="501315" indent="-501315" algn="l">
              <a:buSzPct val="100000"/>
              <a:defRPr sz="5000"/>
            </a:pPr>
            <a:r>
              <a:t>父親過世，繼承大量遺產 - （按今天算約 $ 25,000,000 USD）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harles_Studd_c1882.jpg" descr="Charles_Studd_c18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" y="-1"/>
            <a:ext cx="5541819" cy="1028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遮蓋羞恥的福音"/>
          <p:cNvSpPr txBox="1">
            <a:spLocks noGrp="1"/>
          </p:cNvSpPr>
          <p:nvPr>
            <p:ph type="ctrTitle"/>
          </p:nvPr>
        </p:nvSpPr>
        <p:spPr>
          <a:xfrm>
            <a:off x="6829660" y="1296809"/>
            <a:ext cx="9620230" cy="7693382"/>
          </a:xfrm>
          <a:prstGeom prst="rect">
            <a:avLst/>
          </a:prstGeom>
        </p:spPr>
        <p:txBody>
          <a:bodyPr/>
          <a:lstStyle/>
          <a:p>
            <a:pPr algn="l">
              <a:defRPr sz="5000"/>
            </a:pPr>
            <a:r>
              <a:t>生命轉捩點：</a:t>
            </a:r>
          </a:p>
          <a:p>
            <a:pPr marL="501315" indent="-501315" algn="l">
              <a:buSzPct val="100000"/>
              <a:defRPr sz="5000"/>
            </a:pPr>
            <a:r>
              <a:t>哥哥病重，面臨死亡，</a:t>
            </a:r>
          </a:p>
          <a:p>
            <a:pPr marL="501315" indent="-501315" algn="l">
              <a:buSzPct val="100000"/>
              <a:defRPr sz="5000"/>
            </a:pPr>
            <a:r>
              <a:t>開始思考人生的真正意義</a:t>
            </a:r>
          </a:p>
          <a:p>
            <a:pPr marL="501315" indent="-501315" algn="l">
              <a:buSzPct val="100000"/>
              <a:defRPr sz="5000"/>
            </a:pPr>
            <a:r>
              <a:t>領悟到物質與名利終將虛空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罪的核心"/>
          <p:cNvSpPr txBox="1">
            <a:spLocks noGrp="1"/>
          </p:cNvSpPr>
          <p:nvPr>
            <p:ph type="title"/>
          </p:nvPr>
        </p:nvSpPr>
        <p:spPr>
          <a:xfrm>
            <a:off x="2559875" y="3357123"/>
            <a:ext cx="12597599" cy="3767800"/>
          </a:xfrm>
          <a:prstGeom prst="rect">
            <a:avLst/>
          </a:prstGeom>
        </p:spPr>
        <p:txBody>
          <a:bodyPr/>
          <a:lstStyle/>
          <a:p>
            <a:pPr defTabSz="521208">
              <a:defRPr sz="684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I. 基督要挑戰你的信心</a:t>
            </a:r>
          </a:p>
          <a:p>
            <a:pPr defTabSz="521208">
              <a:defRPr sz="684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II. 基督要擊碎你的自我</a:t>
            </a:r>
          </a:p>
          <a:p>
            <a:pPr defTabSz="521208">
              <a:defRPr sz="684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III. 基督要翻轉你的人生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罪的核心"/>
          <p:cNvSpPr txBox="1">
            <a:spLocks noGrp="1"/>
          </p:cNvSpPr>
          <p:nvPr>
            <p:ph type="title"/>
          </p:nvPr>
        </p:nvSpPr>
        <p:spPr>
          <a:xfrm>
            <a:off x="2845200" y="4022883"/>
            <a:ext cx="12597600" cy="2241235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r>
              <a:t>I. 基督要挑戰你的信心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17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1 耶穌站在革尼撒勒湖邊，眾人擁擠他，要聽神的道。2 他見有兩隻船灣在湖邊，打魚的人卻離開船洗網去了。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20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3 有一隻船是西門的，耶穌就上去，請他把船撐開，稍微離岸，就坐下，從船上教訓眾人。4 講完了，對西門說：“把船開到水深之處，下網打魚。”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馬太福音 第十二章"/>
          <p:cNvSpPr txBox="1">
            <a:spLocks noGrp="1"/>
          </p:cNvSpPr>
          <p:nvPr>
            <p:ph type="title"/>
          </p:nvPr>
        </p:nvSpPr>
        <p:spPr>
          <a:xfrm>
            <a:off x="5257800" y="287692"/>
            <a:ext cx="7772400" cy="2241236"/>
          </a:xfrm>
          <a:prstGeom prst="rect">
            <a:avLst/>
          </a:prstGeom>
        </p:spPr>
        <p:txBody>
          <a:bodyPr/>
          <a:lstStyle/>
          <a:p>
            <a:r>
              <a:t>【路加福音 第五章】</a:t>
            </a:r>
          </a:p>
        </p:txBody>
      </p:sp>
      <p:sp>
        <p:nvSpPr>
          <p:cNvPr id="123" name="31 所以我告訴你們：人一切的罪和褻瀆的話，都可得赦免；惟獨褻瀆聖靈，總不得赦免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5 西門說：“夫子，我們整夜勞力，並沒有打著甚麼。但依從你的話，我就下網。”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31 所以我告訴你們：人一切的罪和褻瀆的話，都可得赦免；惟獨褻瀆聖靈，總不得赦免"/>
          <p:cNvSpPr txBox="1">
            <a:spLocks noGrp="1"/>
          </p:cNvSpPr>
          <p:nvPr>
            <p:ph type="body" sz="half" idx="1"/>
          </p:nvPr>
        </p:nvSpPr>
        <p:spPr>
          <a:xfrm>
            <a:off x="2776845" y="2431506"/>
            <a:ext cx="12734310" cy="54239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0">
                <a:solidFill>
                  <a:schemeClr val="accent6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r>
              <a:t>今天，基督要挑戰你，為要塑造你的信心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查爾斯·施達德 -  「劍橋七傑」之一 背景： 出生英國富有家庭 接受最優質的教育 年幼接受基督，但沒有認真 父親過世，繼承大量遺產 - （按今天算約 $ 25,000,000 USD）</vt:lpstr>
      <vt:lpstr>生命轉捩點： 哥哥病重，面臨死亡， 開始思考人生的真正意義 領悟到物質與名利終將虛空</vt:lpstr>
      <vt:lpstr>I. 基督要挑戰你的信心 II. 基督要擊碎你的自我 III. 基督要翻轉你的人生</vt:lpstr>
      <vt:lpstr>I. 基督要挑戰你的信心</vt:lpstr>
      <vt:lpstr>【路加福音 第五章】</vt:lpstr>
      <vt:lpstr>【路加福音 第五章】</vt:lpstr>
      <vt:lpstr>【路加福音 第五章】</vt:lpstr>
      <vt:lpstr>PowerPoint Presentation</vt:lpstr>
      <vt:lpstr>II. 基督要擊碎你的自我</vt:lpstr>
      <vt:lpstr>【路加福音 第五章】</vt:lpstr>
      <vt:lpstr>【路加福音 第五章】</vt:lpstr>
      <vt:lpstr>PowerPoint Presentation</vt:lpstr>
      <vt:lpstr>III. 基督要翻轉你的人生</vt:lpstr>
      <vt:lpstr>【路加福音 第五章】</vt:lpstr>
      <vt:lpstr>【路加福音 第五章】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Duncan Szeto</cp:lastModifiedBy>
  <cp:revision>2</cp:revision>
  <dcterms:modified xsi:type="dcterms:W3CDTF">2026-05-20T08:11:09Z</dcterms:modified>
</cp:coreProperties>
</file>