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71" r:id="rId10"/>
    <p:sldId id="265" r:id="rId11"/>
    <p:sldId id="266" r:id="rId12"/>
    <p:sldId id="267" r:id="rId13"/>
    <p:sldId id="269" r:id="rId14"/>
    <p:sldId id="270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23DEF7-B2E3-4791-92A1-1A4E4800C5CF}" v="51" dt="2026-01-30T00:24:37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6" autoAdjust="0"/>
    <p:restoredTop sz="94660"/>
  </p:normalViewPr>
  <p:slideViewPr>
    <p:cSldViewPr snapToGrid="0">
      <p:cViewPr varScale="1">
        <p:scale>
          <a:sx n="48" d="100"/>
          <a:sy n="48" d="100"/>
        </p:scale>
        <p:origin x="1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Jin" userId="980b12cf350f032f" providerId="LiveId" clId="{3EB90C09-B89C-4FC3-98E3-36DA8D7D72CA}"/>
    <pc:docChg chg="custSel addSld delSld modSld sldOrd">
      <pc:chgData name="Tony Jin" userId="980b12cf350f032f" providerId="LiveId" clId="{3EB90C09-B89C-4FC3-98E3-36DA8D7D72CA}" dt="2026-01-30T18:56:48.601" v="454" actId="1076"/>
      <pc:docMkLst>
        <pc:docMk/>
      </pc:docMkLst>
      <pc:sldChg chg="modSp mod">
        <pc:chgData name="Tony Jin" userId="980b12cf350f032f" providerId="LiveId" clId="{3EB90C09-B89C-4FC3-98E3-36DA8D7D72CA}" dt="2026-01-29T23:24:53.819" v="238" actId="20577"/>
        <pc:sldMkLst>
          <pc:docMk/>
          <pc:sldMk cId="4292218108" sldId="257"/>
        </pc:sldMkLst>
        <pc:spChg chg="mod">
          <ac:chgData name="Tony Jin" userId="980b12cf350f032f" providerId="LiveId" clId="{3EB90C09-B89C-4FC3-98E3-36DA8D7D72CA}" dt="2026-01-29T23:24:53.819" v="238" actId="20577"/>
          <ac:spMkLst>
            <pc:docMk/>
            <pc:sldMk cId="4292218108" sldId="257"/>
            <ac:spMk id="3" creationId="{B0AF4B34-0EBC-E9EA-581B-A274F0009CAB}"/>
          </ac:spMkLst>
        </pc:spChg>
      </pc:sldChg>
      <pc:sldChg chg="del">
        <pc:chgData name="Tony Jin" userId="980b12cf350f032f" providerId="LiveId" clId="{3EB90C09-B89C-4FC3-98E3-36DA8D7D72CA}" dt="2026-01-29T23:32:07.620" v="239" actId="2696"/>
        <pc:sldMkLst>
          <pc:docMk/>
          <pc:sldMk cId="3587504843" sldId="263"/>
        </pc:sldMkLst>
      </pc:sldChg>
      <pc:sldChg chg="modAnim">
        <pc:chgData name="Tony Jin" userId="980b12cf350f032f" providerId="LiveId" clId="{3EB90C09-B89C-4FC3-98E3-36DA8D7D72CA}" dt="2026-01-29T23:32:17.190" v="240"/>
        <pc:sldMkLst>
          <pc:docMk/>
          <pc:sldMk cId="3228074306" sldId="265"/>
        </pc:sldMkLst>
      </pc:sldChg>
      <pc:sldChg chg="modAnim">
        <pc:chgData name="Tony Jin" userId="980b12cf350f032f" providerId="LiveId" clId="{3EB90C09-B89C-4FC3-98E3-36DA8D7D72CA}" dt="2026-01-29T23:32:27.729" v="241"/>
        <pc:sldMkLst>
          <pc:docMk/>
          <pc:sldMk cId="2485915136" sldId="266"/>
        </pc:sldMkLst>
      </pc:sldChg>
      <pc:sldChg chg="modAnim">
        <pc:chgData name="Tony Jin" userId="980b12cf350f032f" providerId="LiveId" clId="{3EB90C09-B89C-4FC3-98E3-36DA8D7D72CA}" dt="2026-01-29T23:32:41.841" v="242"/>
        <pc:sldMkLst>
          <pc:docMk/>
          <pc:sldMk cId="1269722622" sldId="267"/>
        </pc:sldMkLst>
      </pc:sldChg>
      <pc:sldChg chg="addSp delSp modSp mod ord">
        <pc:chgData name="Tony Jin" userId="980b12cf350f032f" providerId="LiveId" clId="{3EB90C09-B89C-4FC3-98E3-36DA8D7D72CA}" dt="2026-01-29T02:48:00.390" v="200" actId="207"/>
        <pc:sldMkLst>
          <pc:docMk/>
          <pc:sldMk cId="1927412071" sldId="268"/>
        </pc:sldMkLst>
        <pc:spChg chg="del">
          <ac:chgData name="Tony Jin" userId="980b12cf350f032f" providerId="LiveId" clId="{3EB90C09-B89C-4FC3-98E3-36DA8D7D72CA}" dt="2026-01-29T02:41:07.035" v="89" actId="478"/>
          <ac:spMkLst>
            <pc:docMk/>
            <pc:sldMk cId="1927412071" sldId="268"/>
            <ac:spMk id="2" creationId="{9200E97D-716E-B042-E2F2-5C6DFD54768A}"/>
          </ac:spMkLst>
        </pc:spChg>
        <pc:spChg chg="add mod">
          <ac:chgData name="Tony Jin" userId="980b12cf350f032f" providerId="LiveId" clId="{3EB90C09-B89C-4FC3-98E3-36DA8D7D72CA}" dt="2026-01-29T02:48:00.390" v="200" actId="207"/>
          <ac:spMkLst>
            <pc:docMk/>
            <pc:sldMk cId="1927412071" sldId="268"/>
            <ac:spMk id="4" creationId="{97BD8766-A803-BB42-26B7-7AD8ED41339A}"/>
          </ac:spMkLst>
        </pc:spChg>
      </pc:sldChg>
      <pc:sldChg chg="addSp modSp mod modAnim">
        <pc:chgData name="Tony Jin" userId="980b12cf350f032f" providerId="LiveId" clId="{3EB90C09-B89C-4FC3-98E3-36DA8D7D72CA}" dt="2026-01-29T02:40:54.705" v="88"/>
        <pc:sldMkLst>
          <pc:docMk/>
          <pc:sldMk cId="3974712027" sldId="269"/>
        </pc:sldMkLst>
        <pc:spChg chg="add mod">
          <ac:chgData name="Tony Jin" userId="980b12cf350f032f" providerId="LiveId" clId="{3EB90C09-B89C-4FC3-98E3-36DA8D7D72CA}" dt="2026-01-29T02:38:12.177" v="42" actId="1076"/>
          <ac:spMkLst>
            <pc:docMk/>
            <pc:sldMk cId="3974712027" sldId="269"/>
            <ac:spMk id="4" creationId="{425D04E7-0B0C-C5CA-3C4D-5C267778F29B}"/>
          </ac:spMkLst>
        </pc:spChg>
        <pc:spChg chg="add mod">
          <ac:chgData name="Tony Jin" userId="980b12cf350f032f" providerId="LiveId" clId="{3EB90C09-B89C-4FC3-98E3-36DA8D7D72CA}" dt="2026-01-29T02:39:51.223" v="84" actId="113"/>
          <ac:spMkLst>
            <pc:docMk/>
            <pc:sldMk cId="3974712027" sldId="269"/>
            <ac:spMk id="6" creationId="{524208D9-2060-0B26-197D-1CC394BCE77F}"/>
          </ac:spMkLst>
        </pc:spChg>
      </pc:sldChg>
      <pc:sldChg chg="delSp modSp add mod delAnim">
        <pc:chgData name="Tony Jin" userId="980b12cf350f032f" providerId="LiveId" clId="{3EB90C09-B89C-4FC3-98E3-36DA8D7D72CA}" dt="2026-01-30T00:24:37.114" v="291" actId="20577"/>
        <pc:sldMkLst>
          <pc:docMk/>
          <pc:sldMk cId="900472308" sldId="270"/>
        </pc:sldMkLst>
        <pc:spChg chg="mod">
          <ac:chgData name="Tony Jin" userId="980b12cf350f032f" providerId="LiveId" clId="{3EB90C09-B89C-4FC3-98E3-36DA8D7D72CA}" dt="2026-01-30T00:24:37.114" v="291" actId="20577"/>
          <ac:spMkLst>
            <pc:docMk/>
            <pc:sldMk cId="900472308" sldId="270"/>
            <ac:spMk id="2" creationId="{252FACED-8FDA-A393-A718-86015A62ABF2}"/>
          </ac:spMkLst>
        </pc:spChg>
        <pc:spChg chg="mod">
          <ac:chgData name="Tony Jin" userId="980b12cf350f032f" providerId="LiveId" clId="{3EB90C09-B89C-4FC3-98E3-36DA8D7D72CA}" dt="2026-01-30T00:18:39.193" v="290" actId="403"/>
          <ac:spMkLst>
            <pc:docMk/>
            <pc:sldMk cId="900472308" sldId="270"/>
            <ac:spMk id="4" creationId="{ECD60C21-9D43-7B42-84B8-E539CB427E95}"/>
          </ac:spMkLst>
        </pc:spChg>
        <pc:spChg chg="del">
          <ac:chgData name="Tony Jin" userId="980b12cf350f032f" providerId="LiveId" clId="{3EB90C09-B89C-4FC3-98E3-36DA8D7D72CA}" dt="2026-01-30T00:16:43.544" v="244" actId="478"/>
          <ac:spMkLst>
            <pc:docMk/>
            <pc:sldMk cId="900472308" sldId="270"/>
            <ac:spMk id="6" creationId="{FD36B43A-C7DB-BD9A-A479-A09E4CF207BC}"/>
          </ac:spMkLst>
        </pc:spChg>
      </pc:sldChg>
      <pc:sldChg chg="delSp modSp add mod ord delAnim">
        <pc:chgData name="Tony Jin" userId="980b12cf350f032f" providerId="LiveId" clId="{3EB90C09-B89C-4FC3-98E3-36DA8D7D72CA}" dt="2026-01-30T03:33:51.679" v="314"/>
        <pc:sldMkLst>
          <pc:docMk/>
          <pc:sldMk cId="1247417375" sldId="271"/>
        </pc:sldMkLst>
        <pc:spChg chg="mod">
          <ac:chgData name="Tony Jin" userId="980b12cf350f032f" providerId="LiveId" clId="{3EB90C09-B89C-4FC3-98E3-36DA8D7D72CA}" dt="2026-01-30T03:33:45.243" v="312" actId="27636"/>
          <ac:spMkLst>
            <pc:docMk/>
            <pc:sldMk cId="1247417375" sldId="271"/>
            <ac:spMk id="2" creationId="{C0E7EA02-5210-445B-8937-B0A98BD14DFF}"/>
          </ac:spMkLst>
        </pc:spChg>
        <pc:spChg chg="del">
          <ac:chgData name="Tony Jin" userId="980b12cf350f032f" providerId="LiveId" clId="{3EB90C09-B89C-4FC3-98E3-36DA8D7D72CA}" dt="2026-01-30T03:33:37" v="293" actId="478"/>
          <ac:spMkLst>
            <pc:docMk/>
            <pc:sldMk cId="1247417375" sldId="271"/>
            <ac:spMk id="3" creationId="{64C5BE1A-F8B5-EB8E-11A5-92C03A37528A}"/>
          </ac:spMkLst>
        </pc:spChg>
      </pc:sldChg>
      <pc:sldChg chg="modSp add mod">
        <pc:chgData name="Tony Jin" userId="980b12cf350f032f" providerId="LiveId" clId="{3EB90C09-B89C-4FC3-98E3-36DA8D7D72CA}" dt="2026-01-30T18:56:48.601" v="454" actId="1076"/>
        <pc:sldMkLst>
          <pc:docMk/>
          <pc:sldMk cId="2478003835" sldId="272"/>
        </pc:sldMkLst>
        <pc:spChg chg="mod">
          <ac:chgData name="Tony Jin" userId="980b12cf350f032f" providerId="LiveId" clId="{3EB90C09-B89C-4FC3-98E3-36DA8D7D72CA}" dt="2026-01-30T18:56:48.601" v="454" actId="1076"/>
          <ac:spMkLst>
            <pc:docMk/>
            <pc:sldMk cId="2478003835" sldId="272"/>
            <ac:spMk id="4" creationId="{306C8FAA-E7A5-B555-C5D4-E99C928B31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7D089-A610-D25E-0093-796DD1F21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0778F-FA9B-8404-8395-504445A05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5A302-B6CF-6711-9C4C-1EAF21E3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23CA-03CD-4577-8D94-458DF476D32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9C47C-6F4C-811B-98E2-C70D04F4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1EF9E-63DD-7F07-3293-1933CB22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CBC-D248-443D-94A7-1E8C1E26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29E2-B01C-6726-B3A8-A2568ACD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AE5DD-DE39-1CA8-A817-33A1E80FD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F54DA-EEDB-6A5C-8A5B-136158EE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23CA-03CD-4577-8D94-458DF476D32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52E99-A187-204B-0DA0-D5E3D766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A516B-A946-7A31-1B3D-65397B63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CBC-D248-443D-94A7-1E8C1E26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3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C49DDD-6EDE-8372-706D-ECE263AA1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B21FF-CA0A-6AAC-EF0B-E3C54121E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01D6E-535D-7335-1697-F7DFF25D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23CA-03CD-4577-8D94-458DF476D32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483B8-B3E1-5D64-E7D1-DD0E6232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7746F-0FB5-CE5D-8DDC-3DF05340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CBC-D248-443D-94A7-1E8C1E26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586E-FD03-8FAD-5E54-0A792FE6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F270F-33C9-8B2F-4C3D-AED8AE7A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0D507-0290-2B4A-773A-48315C36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23CA-03CD-4577-8D94-458DF476D32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A81DE-F72D-83A7-7511-8D111413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F7507-E162-642C-2B5C-7C87C823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CBC-D248-443D-94A7-1E8C1E26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9E86-6226-8CBF-EED8-973334892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3EDE2-1B03-4FE6-A8BB-2C00B6C73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81D9A-10CE-39F2-5DE9-93CD6DF2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23CA-03CD-4577-8D94-458DF476D32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276EF-AF75-AAD9-4978-A48F2A4B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657B7-77AD-C15C-8A99-3E4A1D33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CBC-D248-443D-94A7-1E8C1E26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C496-FAC5-5965-935F-ED329A8E3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68266-3912-7B65-5127-F37F65456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63CF3-D5FE-27FB-1466-1E09A6DCC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730E-01EA-7F42-80D1-A2FD1697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23CA-03CD-4577-8D94-458DF476D32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A137E-D995-2436-E8F8-E17D9DAC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D13D0-4781-90F8-CDC1-EEFE4214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CBC-D248-443D-94A7-1E8C1E26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0F78-E991-41EC-85D9-F6F0B9D2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220F0-EC11-748E-A0DF-B573EE09B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03E21-60F1-4068-2327-04E7E8425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B6236-7E27-0F79-5741-CE09BE830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689C93-C6D9-9AC2-3415-976995173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CAAC5-0AB7-92AE-C259-9248C3D3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23CA-03CD-4577-8D94-458DF476D32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34FD1-1743-BD18-B81F-30495A8C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6C3A1B-0620-F6CC-5F23-D7402E99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CBC-D248-443D-94A7-1E8C1E26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AB8A-999E-CBFD-FB54-CE4060F9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1FD83-EAB3-31F3-9E24-A6D170FE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23CA-03CD-4577-8D94-458DF476D32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E1B09-EE00-BD36-5958-ADE0B0F5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7082D-4446-527D-26CD-F4C41886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CBC-D248-443D-94A7-1E8C1E26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B8BDD-0D88-9FE3-E48C-993E59DE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23CA-03CD-4577-8D94-458DF476D32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6CFAF-465B-1E80-0BD7-A38D9D74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592E8-D97B-27EB-D628-3AC0DAC4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CBC-D248-443D-94A7-1E8C1E26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5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1A71-DAEE-0920-A4CA-B1C9256C5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047BB-D7E5-AEE3-CE7B-D284131A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4F711-2A28-4919-96BB-110750BA6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9A628-7B08-A1AD-E286-23E1B7D4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23CA-03CD-4577-8D94-458DF476D32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8C45E-45CD-A149-8266-D7370A3EB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763E4-14F7-528C-0925-9CB295BB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CBC-D248-443D-94A7-1E8C1E26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1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6D5A6-FD55-B539-87B6-57FD9861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F84834-D886-51B4-F4C6-16D1B762E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E34E5-F2A8-5E79-C22D-33B5E9B4C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4F2E6-87F0-BA4D-83C7-894C6950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23CA-03CD-4577-8D94-458DF476D32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B4C9B-D53D-B1D5-9BF2-7EF241EA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B2783-A00E-B8AE-98DA-0C4C0AE5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5CBC-D248-443D-94A7-1E8C1E26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5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E4D9D-3BE4-5A4A-4D03-94D840F0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DE452-A649-E6A3-A70C-C3F079F4D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ED768-D294-B30B-502F-5F19DCB77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3223CA-03CD-4577-8D94-458DF476D32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B1509-B5EF-3378-34B9-669D82EF6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A3A63-636A-52CD-394D-5186D35C1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E5CBC-D248-443D-94A7-1E8C1E26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7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41C8-A342-1EF0-B252-A9BF95AB2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5DC21-C3B6-0AB2-FBB4-9331BB9B7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4B724-B30E-2538-2755-1F885516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0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42F432-F04D-74EC-4798-AF57F245F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C64B-2B20-1AD6-FFEC-033A28148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739" y="4926497"/>
            <a:ext cx="4081670" cy="1190833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+mn-ea"/>
                <a:ea typeface="+mn-ea"/>
              </a:rPr>
              <a:t>产业的应许</a:t>
            </a:r>
            <a:endParaRPr lang="en-US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39919-F5C5-B3EA-FC60-6EA6CC449290}"/>
              </a:ext>
            </a:extLst>
          </p:cNvPr>
          <p:cNvSpPr txBox="1"/>
          <p:nvPr/>
        </p:nvSpPr>
        <p:spPr>
          <a:xfrm>
            <a:off x="887896" y="1613118"/>
            <a:ext cx="9395791" cy="181588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i="1" baseline="30000" dirty="0">
                <a:solidFill>
                  <a:srgbClr val="00B050"/>
                </a:solidFill>
              </a:rPr>
              <a:t>3 </a:t>
            </a:r>
            <a:r>
              <a:rPr lang="zh-CN" altLang="en-US" sz="2800" b="1" dirty="0">
                <a:solidFill>
                  <a:srgbClr val="00B050"/>
                </a:solidFill>
              </a:rPr>
              <a:t>凡你们脚掌所踏之地，我都照着我所应许摩西的话赐给你们了。</a:t>
            </a:r>
            <a:br>
              <a:rPr lang="zh-CN" altLang="en-US" sz="2800" b="1" dirty="0">
                <a:solidFill>
                  <a:srgbClr val="00B050"/>
                </a:solidFill>
              </a:rPr>
            </a:br>
            <a:r>
              <a:rPr lang="en-US" altLang="zh-CN" sz="2800" b="1" i="1" baseline="30000" dirty="0">
                <a:solidFill>
                  <a:srgbClr val="00B050"/>
                </a:solidFill>
              </a:rPr>
              <a:t>4 </a:t>
            </a:r>
            <a:r>
              <a:rPr lang="zh-CN" altLang="en-US" sz="2800" b="1" dirty="0">
                <a:solidFill>
                  <a:srgbClr val="00B050"/>
                </a:solidFill>
              </a:rPr>
              <a:t>从旷野，和这利巴嫩，直到伯拉大河。赫人的全地。又到大海日落之处。都要作你们的境界。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35CCD4-4CB3-0F49-33CE-B3D3EAD1B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A983-B8C8-4274-0AC8-C855A5C80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739" y="4926497"/>
            <a:ext cx="4081670" cy="1190833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+mn-ea"/>
                <a:ea typeface="+mn-ea"/>
              </a:rPr>
              <a:t>同在的应许</a:t>
            </a:r>
            <a:endParaRPr lang="en-US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AAAAB-CFAB-D481-6B72-28E9EE0A1D70}"/>
              </a:ext>
            </a:extLst>
          </p:cNvPr>
          <p:cNvSpPr txBox="1"/>
          <p:nvPr/>
        </p:nvSpPr>
        <p:spPr>
          <a:xfrm>
            <a:off x="1457739" y="434007"/>
            <a:ext cx="10416209" cy="181588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baseline="30000" dirty="0">
                <a:solidFill>
                  <a:srgbClr val="00B050"/>
                </a:solidFill>
              </a:rPr>
              <a:t>5</a:t>
            </a:r>
            <a:r>
              <a:rPr lang="en-US" altLang="zh-CN" sz="2800" b="1" dirty="0">
                <a:solidFill>
                  <a:srgbClr val="00B050"/>
                </a:solidFill>
              </a:rPr>
              <a:t> </a:t>
            </a:r>
            <a:r>
              <a:rPr lang="zh-CN" altLang="en-US" sz="2800" b="1" dirty="0">
                <a:solidFill>
                  <a:srgbClr val="00B050"/>
                </a:solidFill>
              </a:rPr>
              <a:t>我怎样与摩西同在，也必照样与你同在。我必不撇下你，也不丢弃你。</a:t>
            </a:r>
            <a:endParaRPr lang="en-US" altLang="zh-CN" sz="2800" b="1" dirty="0">
              <a:solidFill>
                <a:srgbClr val="00B050"/>
              </a:solidFill>
            </a:endParaRPr>
          </a:p>
          <a:p>
            <a:r>
              <a:rPr lang="en-US" altLang="zh-CN" sz="2800" b="1" i="1" baseline="30000" dirty="0">
                <a:solidFill>
                  <a:srgbClr val="00B050"/>
                </a:solidFill>
              </a:rPr>
              <a:t>9</a:t>
            </a:r>
            <a:r>
              <a:rPr lang="zh-CN" altLang="en-US" sz="2800" b="1" dirty="0">
                <a:solidFill>
                  <a:srgbClr val="00B050"/>
                </a:solidFill>
              </a:rPr>
              <a:t>我岂没有吩咐你吗？你当刚强壮胆。不要惧怕，也不要惊惶。因为你无论往哪里去，耶和华你的神必与你同在。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1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97A3CF-BD2B-2CF5-AD58-B47B5B4FB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30D7-4679-CA80-7D23-DA3D2B758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5014663"/>
            <a:ext cx="4081670" cy="1190833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+mn-ea"/>
                <a:ea typeface="+mn-ea"/>
              </a:rPr>
              <a:t>引导的应许</a:t>
            </a:r>
            <a:endParaRPr lang="en-US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7FC0E-3ED0-DC8A-468A-6DE48178B8DC}"/>
              </a:ext>
            </a:extLst>
          </p:cNvPr>
          <p:cNvSpPr txBox="1"/>
          <p:nvPr/>
        </p:nvSpPr>
        <p:spPr>
          <a:xfrm>
            <a:off x="1524000" y="2779642"/>
            <a:ext cx="10416209" cy="181588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i="1" baseline="30000" dirty="0">
                <a:solidFill>
                  <a:srgbClr val="00B050"/>
                </a:solidFill>
                <a:latin typeface="+mn-ea"/>
              </a:rPr>
              <a:t>7 </a:t>
            </a:r>
            <a:r>
              <a:rPr lang="zh-CN" altLang="en-US" sz="2800" b="1" dirty="0">
                <a:solidFill>
                  <a:srgbClr val="00B050"/>
                </a:solidFill>
                <a:latin typeface="+mn-ea"/>
              </a:rPr>
              <a:t>只要刚强，大大壮胆，谨守遵行我仆人摩西所吩咐你的一切律法，不可偏离左右，使你无论往哪里去，都可以顺利。</a:t>
            </a:r>
            <a:br>
              <a:rPr lang="zh-CN" altLang="en-US" sz="2800" b="1" dirty="0">
                <a:solidFill>
                  <a:srgbClr val="00B050"/>
                </a:solidFill>
                <a:latin typeface="+mn-ea"/>
              </a:rPr>
            </a:br>
            <a:r>
              <a:rPr lang="en-US" altLang="zh-CN" sz="2800" b="1" i="1" baseline="30000" dirty="0">
                <a:solidFill>
                  <a:srgbClr val="00B050"/>
                </a:solidFill>
                <a:latin typeface="+mn-ea"/>
              </a:rPr>
              <a:t>8 </a:t>
            </a:r>
            <a:r>
              <a:rPr lang="zh-CN" altLang="en-US" sz="2800" b="1" dirty="0">
                <a:solidFill>
                  <a:srgbClr val="00B050"/>
                </a:solidFill>
                <a:latin typeface="+mn-ea"/>
              </a:rPr>
              <a:t>这律法书不可离开你的口，总要昼夜思想，好使你谨守遵行这书上所写的一切话。如此，你的道路就可以亨通，凡事顺利。</a:t>
            </a:r>
            <a:endParaRPr lang="en-US" sz="2800" b="1" dirty="0">
              <a:solidFill>
                <a:srgbClr val="00B05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97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67E53E-8D8C-F35E-8735-53A10CC82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B667-34A6-AEE4-1287-3E1E509FE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5165" y="1630018"/>
            <a:ext cx="4081670" cy="962233"/>
          </a:xfrm>
          <a:solidFill>
            <a:schemeClr val="bg1">
              <a:alpha val="38000"/>
            </a:schemeClr>
          </a:solidFill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人的责任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?</a:t>
            </a:r>
            <a:endParaRPr 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D04E7-0B0C-C5CA-3C4D-5C267778F29B}"/>
              </a:ext>
            </a:extLst>
          </p:cNvPr>
          <p:cNvSpPr txBox="1"/>
          <p:nvPr/>
        </p:nvSpPr>
        <p:spPr>
          <a:xfrm>
            <a:off x="1974574" y="2592251"/>
            <a:ext cx="8852452" cy="138499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i="1" baseline="30000" dirty="0">
                <a:solidFill>
                  <a:srgbClr val="00B050"/>
                </a:solidFill>
                <a:effectLst/>
                <a:latin typeface="+mn-ea"/>
              </a:rPr>
              <a:t>11 </a:t>
            </a:r>
            <a:r>
              <a:rPr lang="zh-CN" altLang="en-US" sz="2800" b="1" i="0" dirty="0">
                <a:solidFill>
                  <a:srgbClr val="00B050"/>
                </a:solidFill>
                <a:effectLst/>
                <a:latin typeface="+mn-ea"/>
              </a:rPr>
              <a:t>你们要走遍营中，吩咐百姓说，当预备食物。因为三日之内你们要过这约旦河，进去得耶和华你们神赐你们为业之地。</a:t>
            </a:r>
            <a:endParaRPr lang="en-US" sz="28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208D9-2060-0B26-197D-1CC394BCE77F}"/>
              </a:ext>
            </a:extLst>
          </p:cNvPr>
          <p:cNvSpPr txBox="1"/>
          <p:nvPr/>
        </p:nvSpPr>
        <p:spPr>
          <a:xfrm>
            <a:off x="1974574" y="4339314"/>
            <a:ext cx="8852452" cy="224676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i="1" baseline="30000" dirty="0">
                <a:solidFill>
                  <a:srgbClr val="00B050"/>
                </a:solidFill>
                <a:effectLst/>
                <a:latin typeface="+mn-ea"/>
              </a:rPr>
              <a:t>7 </a:t>
            </a:r>
            <a:r>
              <a:rPr lang="zh-CN" altLang="en-US" sz="2800" b="1" i="0" dirty="0">
                <a:solidFill>
                  <a:srgbClr val="00B050"/>
                </a:solidFill>
                <a:effectLst/>
                <a:latin typeface="+mn-ea"/>
              </a:rPr>
              <a:t>只要刚强，大大壮胆，谨守遵行我仆人摩西所吩咐你的一切律法，不可偏离左右，使你无论往哪里去，都可以顺利。</a:t>
            </a:r>
            <a:br>
              <a:rPr lang="zh-CN" altLang="en-US" sz="2800" b="1" dirty="0">
                <a:solidFill>
                  <a:srgbClr val="00B050"/>
                </a:solidFill>
                <a:latin typeface="+mn-ea"/>
              </a:rPr>
            </a:br>
            <a:r>
              <a:rPr lang="en-US" altLang="zh-CN" sz="2800" b="1" i="1" baseline="30000" dirty="0">
                <a:solidFill>
                  <a:srgbClr val="00B050"/>
                </a:solidFill>
                <a:effectLst/>
                <a:latin typeface="+mn-ea"/>
              </a:rPr>
              <a:t>8 </a:t>
            </a:r>
            <a:r>
              <a:rPr lang="zh-CN" altLang="en-US" sz="2800" b="1" i="0" dirty="0">
                <a:solidFill>
                  <a:srgbClr val="00B050"/>
                </a:solidFill>
                <a:effectLst/>
                <a:latin typeface="+mn-ea"/>
              </a:rPr>
              <a:t>这律法书不可离开你的口，总要昼夜思想，好使你谨守遵行这书上所写的一切话。</a:t>
            </a:r>
            <a:endParaRPr lang="en-US" sz="2800" b="1" dirty="0">
              <a:solidFill>
                <a:srgbClr val="00B05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471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FD2E67-6BE5-EA49-3046-2E810167E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ACED-8FDA-A393-A718-86015A62A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5165" y="1630018"/>
            <a:ext cx="4081670" cy="962233"/>
          </a:xfrm>
          <a:solidFill>
            <a:schemeClr val="bg1">
              <a:alpha val="38000"/>
            </a:schemeClr>
          </a:solidFill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人的责任</a:t>
            </a:r>
            <a:endParaRPr 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60C21-9D43-7B42-84B8-E539CB427E95}"/>
              </a:ext>
            </a:extLst>
          </p:cNvPr>
          <p:cNvSpPr txBox="1"/>
          <p:nvPr/>
        </p:nvSpPr>
        <p:spPr>
          <a:xfrm>
            <a:off x="4055164" y="2880755"/>
            <a:ext cx="4081671" cy="341632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00B050"/>
                </a:solidFill>
                <a:latin typeface="+mn-ea"/>
              </a:rPr>
              <a:t>信靠</a:t>
            </a:r>
            <a:endParaRPr lang="en-US" altLang="zh-CN" sz="7200" b="1" dirty="0">
              <a:solidFill>
                <a:srgbClr val="00B050"/>
              </a:solidFill>
              <a:latin typeface="+mn-ea"/>
            </a:endParaRPr>
          </a:p>
          <a:p>
            <a:pPr algn="ctr"/>
            <a:r>
              <a:rPr lang="zh-CN" altLang="en-US" sz="7200" b="1" dirty="0">
                <a:solidFill>
                  <a:srgbClr val="00B050"/>
                </a:solidFill>
                <a:latin typeface="+mn-ea"/>
              </a:rPr>
              <a:t>追随</a:t>
            </a:r>
            <a:endParaRPr lang="en-US" altLang="zh-CN" sz="7200" b="1" dirty="0">
              <a:solidFill>
                <a:srgbClr val="00B050"/>
              </a:solidFill>
              <a:latin typeface="+mn-ea"/>
            </a:endParaRPr>
          </a:p>
          <a:p>
            <a:pPr algn="ctr"/>
            <a:r>
              <a:rPr lang="zh-CN" altLang="en-US" sz="7200" b="1" dirty="0">
                <a:solidFill>
                  <a:srgbClr val="00B050"/>
                </a:solidFill>
                <a:latin typeface="+mn-ea"/>
              </a:rPr>
              <a:t>顺服</a:t>
            </a:r>
            <a:endParaRPr lang="en-US" sz="7200" b="1" dirty="0">
              <a:solidFill>
                <a:srgbClr val="00B05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047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8E48E3-6534-37F8-5EE6-4C3303BBC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BD8766-A803-BB42-26B7-7AD8ED413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6035" y="2478157"/>
            <a:ext cx="9144000" cy="1588398"/>
          </a:xfrm>
          <a:solidFill>
            <a:schemeClr val="bg1">
              <a:alpha val="68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CN" altLang="en-US" sz="4800" b="1" dirty="0">
                <a:solidFill>
                  <a:srgbClr val="FF0000"/>
                </a:solidFill>
                <a:latin typeface="+mn-ea"/>
                <a:ea typeface="+mn-ea"/>
              </a:rPr>
              <a:t>吕便，迦得，玛拿西支派的故事</a:t>
            </a:r>
            <a:br>
              <a:rPr lang="en-US" altLang="zh-CN" sz="4800" b="1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en-US" altLang="zh-CN" sz="4800" b="1" dirty="0">
                <a:solidFill>
                  <a:srgbClr val="FF0000"/>
                </a:solidFill>
                <a:latin typeface="+mn-ea"/>
                <a:ea typeface="+mn-ea"/>
              </a:rPr>
              <a:t>						1</a:t>
            </a:r>
            <a:r>
              <a:rPr lang="zh-CN" altLang="en-US" sz="4800" b="1" dirty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r>
              <a:rPr lang="en-US" altLang="zh-CN" sz="4800" b="1" dirty="0">
                <a:solidFill>
                  <a:srgbClr val="FF0000"/>
                </a:solidFill>
                <a:latin typeface="+mn-ea"/>
                <a:ea typeface="+mn-ea"/>
              </a:rPr>
              <a:t>12-18</a:t>
            </a:r>
            <a:endParaRPr lang="en-US" sz="4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741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6649E-E434-DFE0-B699-5FA7B9F06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6C8FAA-E7A5-B555-C5D4-E99C928B3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938" y="1868557"/>
            <a:ext cx="11701670" cy="2078729"/>
          </a:xfrm>
          <a:solidFill>
            <a:schemeClr val="bg1">
              <a:alpha val="68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zh-CN" altLang="en-US" sz="4800" b="1" dirty="0">
                <a:solidFill>
                  <a:srgbClr val="FF0000"/>
                </a:solidFill>
                <a:latin typeface="+mn-ea"/>
                <a:ea typeface="+mn-ea"/>
              </a:rPr>
              <a:t>你生命中的应许之地在哪里？</a:t>
            </a:r>
            <a:br>
              <a:rPr lang="en-US" altLang="zh-CN" sz="4800" b="1" dirty="0">
                <a:solidFill>
                  <a:srgbClr val="FF0000"/>
                </a:solidFill>
                <a:latin typeface="+mn-ea"/>
                <a:ea typeface="+mn-ea"/>
              </a:rPr>
            </a:br>
            <a:br>
              <a:rPr lang="en-US" altLang="zh-CN" sz="4800" b="1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zh-CN" altLang="en-US" sz="4800" b="1" dirty="0">
                <a:solidFill>
                  <a:srgbClr val="FF0000"/>
                </a:solidFill>
                <a:latin typeface="+mn-ea"/>
                <a:ea typeface="+mn-ea"/>
              </a:rPr>
              <a:t>你愿意刚强壮胆的去信靠追随顺服神的带领吗？</a:t>
            </a:r>
            <a:endParaRPr lang="en-US" sz="4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800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7B80B0-1900-5360-E8F8-0D158EB0FE4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t="23831" r="-236" b="9214"/>
          <a:stretch>
            <a:fillRect/>
          </a:stretch>
        </p:blipFill>
        <p:spPr>
          <a:xfrm>
            <a:off x="3882886" y="0"/>
            <a:ext cx="73152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747794-B42D-69A1-14D2-EBF220E02E52}"/>
              </a:ext>
            </a:extLst>
          </p:cNvPr>
          <p:cNvSpPr txBox="1"/>
          <p:nvPr/>
        </p:nvSpPr>
        <p:spPr>
          <a:xfrm>
            <a:off x="1815548" y="428178"/>
            <a:ext cx="121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出埃及后的四十年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1226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34DE-3C2D-FCEA-47F6-364F5BB7A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0200"/>
            <a:ext cx="8521149" cy="1058311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神的晓谕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F4B34-0EBC-E9EA-581B-A274F0009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06906"/>
            <a:ext cx="8521149" cy="4051093"/>
          </a:xfrm>
          <a:solidFill>
            <a:schemeClr val="bg1">
              <a:alpha val="68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zh-CN" sz="2800" b="1" i="1" baseline="30000" dirty="0"/>
              <a:t>50 </a:t>
            </a:r>
            <a:r>
              <a:rPr lang="zh-CN" altLang="en-US" sz="2800" b="1" dirty="0"/>
              <a:t>耶和华在摩押平原约旦河边，耶利哥对面晓谕摩西说，</a:t>
            </a:r>
            <a:br>
              <a:rPr lang="zh-CN" altLang="en-US" sz="2800" b="1" dirty="0"/>
            </a:br>
            <a:r>
              <a:rPr lang="en-US" altLang="zh-CN" sz="2800" b="1" i="1" baseline="30000" dirty="0"/>
              <a:t>51 </a:t>
            </a:r>
            <a:r>
              <a:rPr lang="zh-CN" altLang="en-US" sz="2800" b="1" dirty="0"/>
              <a:t>你吩咐以色列人说，你们过约旦河进迦南地的时候，</a:t>
            </a:r>
            <a:br>
              <a:rPr lang="zh-CN" altLang="en-US" sz="2800" b="1" dirty="0"/>
            </a:br>
            <a:r>
              <a:rPr lang="en-US" altLang="zh-CN" sz="2800" b="1" i="1" baseline="30000" dirty="0"/>
              <a:t>52 </a:t>
            </a:r>
            <a:r>
              <a:rPr lang="zh-CN" altLang="en-US" sz="2800" b="1" dirty="0"/>
              <a:t>就要从你们面前赶出那里所有的居民，毁灭他们一切錾成的石像和他们一切铸成的偶像，又拆毁他们一切的丘坛。</a:t>
            </a:r>
            <a:br>
              <a:rPr lang="zh-CN" altLang="en-US" sz="2800" b="1" dirty="0"/>
            </a:br>
            <a:r>
              <a:rPr lang="en-US" altLang="zh-CN" sz="2800" b="1" i="1" baseline="30000" dirty="0"/>
              <a:t>53 </a:t>
            </a:r>
            <a:r>
              <a:rPr lang="zh-CN" altLang="en-US" sz="2800" b="1" dirty="0"/>
              <a:t>你们要夺那地，住在其中，因我把那地赐给你们为业。</a:t>
            </a:r>
            <a:endParaRPr lang="en-US" altLang="zh-CN" sz="2800" b="1" dirty="0"/>
          </a:p>
          <a:p>
            <a:pPr algn="l"/>
            <a:r>
              <a:rPr lang="en-US" sz="2800" b="1" dirty="0"/>
              <a:t>						</a:t>
            </a:r>
            <a:r>
              <a:rPr lang="zh-CN" altLang="en-US" sz="2800" b="1" dirty="0"/>
              <a:t>民数记</a:t>
            </a:r>
            <a:r>
              <a:rPr lang="en-US" altLang="zh-CN" sz="2800" b="1" dirty="0"/>
              <a:t>33</a:t>
            </a:r>
            <a:r>
              <a:rPr lang="zh-CN" altLang="en-US" sz="2800" b="1" dirty="0"/>
              <a:t>：</a:t>
            </a:r>
            <a:r>
              <a:rPr lang="en-US" altLang="zh-CN" sz="2800" b="1" dirty="0"/>
              <a:t>50-53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9221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C85D-DF5D-0D7A-E274-B320479D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834" y="365124"/>
            <a:ext cx="1007165" cy="6327223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+mn-ea"/>
                <a:ea typeface="+mn-ea"/>
              </a:rPr>
              <a:t>站在约旦河边的以色列人</a:t>
            </a:r>
            <a:endParaRPr lang="en-US" b="1" dirty="0">
              <a:latin typeface="+mn-ea"/>
              <a:ea typeface="+mn-ea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F9A473-3E3A-39EA-C048-B4D648DFB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4" r="8176" b="4618"/>
          <a:stretch>
            <a:fillRect/>
          </a:stretch>
        </p:blipFill>
        <p:spPr>
          <a:xfrm>
            <a:off x="4433520" y="0"/>
            <a:ext cx="5846854" cy="6990349"/>
          </a:xfr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02959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C23134-C4E0-9C97-FDDE-320F01792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D11E-1494-31FB-1D78-830AB7FFB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190833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约书亚继承摩西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AB0CD-7831-8695-372D-0F4760A3F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91032"/>
            <a:ext cx="8719930" cy="4066967"/>
          </a:xfrm>
          <a:solidFill>
            <a:schemeClr val="bg1">
              <a:alpha val="68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zh-CN" sz="3600" b="1" i="1" baseline="30000" dirty="0"/>
              <a:t>18 </a:t>
            </a:r>
            <a:r>
              <a:rPr lang="zh-CN" altLang="en-US" sz="3600" b="1" dirty="0"/>
              <a:t>耶和华对摩西说，嫩的儿子约书亚，是心中有圣灵的，你将他领来按手在他头上，</a:t>
            </a:r>
            <a:br>
              <a:rPr lang="zh-CN" altLang="en-US" sz="3600" b="1" dirty="0"/>
            </a:br>
            <a:r>
              <a:rPr lang="en-US" altLang="zh-CN" sz="3600" b="1" i="1" baseline="30000" dirty="0"/>
              <a:t>19 </a:t>
            </a:r>
            <a:r>
              <a:rPr lang="zh-CN" altLang="en-US" sz="3600" b="1" dirty="0"/>
              <a:t>使他站在祭司以利亚撒和全会众面前，嘱咐他，</a:t>
            </a:r>
            <a:br>
              <a:rPr lang="zh-CN" altLang="en-US" sz="3600" b="1" dirty="0"/>
            </a:br>
            <a:r>
              <a:rPr lang="en-US" altLang="zh-CN" sz="3600" b="1" i="1" baseline="30000" dirty="0"/>
              <a:t>20 </a:t>
            </a:r>
            <a:r>
              <a:rPr lang="zh-CN" altLang="en-US" sz="3600" b="1" dirty="0"/>
              <a:t>又将你的尊荣给他几分，使以色列全会众都听从他。</a:t>
            </a:r>
            <a:endParaRPr lang="en-US" altLang="zh-CN" sz="3600" b="1" dirty="0"/>
          </a:p>
          <a:p>
            <a:pPr algn="l"/>
            <a:r>
              <a:rPr lang="en-US" sz="3600" b="1" dirty="0"/>
              <a:t>					</a:t>
            </a:r>
            <a:r>
              <a:rPr lang="zh-CN" altLang="en-US" sz="3600" b="1" dirty="0"/>
              <a:t>民数记</a:t>
            </a:r>
            <a:r>
              <a:rPr lang="en-US" altLang="zh-CN" sz="3600" b="1" dirty="0"/>
              <a:t>27</a:t>
            </a:r>
            <a:r>
              <a:rPr lang="zh-CN" altLang="en-US" sz="3600" b="1" dirty="0"/>
              <a:t>：</a:t>
            </a:r>
            <a:r>
              <a:rPr lang="en-US" altLang="zh-CN" sz="3600" b="1" dirty="0"/>
              <a:t>18-20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1104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098CD7-CAE1-1029-A9F7-1EF44252B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02AB-45FC-FCAB-6F34-A71A90AB5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190833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约书亚继承摩西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68C8F-E6FA-4593-C9DA-4FF64F26E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91032"/>
            <a:ext cx="8719930" cy="4066967"/>
          </a:xfrm>
          <a:solidFill>
            <a:schemeClr val="bg1">
              <a:alpha val="68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altLang="zh-CN" sz="3600" b="1" baseline="30000" dirty="0"/>
              <a:t>7 </a:t>
            </a:r>
            <a:r>
              <a:rPr lang="zh-CN" altLang="en-US" sz="3600" b="1" dirty="0"/>
              <a:t>摩西召了约书亚来，在以色列众人眼前对他说，你当刚强壮胆。因为，你要和这百姓一同进入耶和华向他们列祖起誓应许所赐之地。你也要使他们承受那地为业。</a:t>
            </a:r>
            <a:br>
              <a:rPr lang="zh-CN" altLang="en-US" sz="4800" b="1" dirty="0"/>
            </a:br>
            <a:r>
              <a:rPr lang="en-US" altLang="zh-CN" sz="3600" b="1" baseline="30000" dirty="0"/>
              <a:t>8 </a:t>
            </a:r>
            <a:r>
              <a:rPr lang="zh-CN" altLang="en-US" sz="3600" b="1" dirty="0"/>
              <a:t>耶和华必在你前面行。他必与你同在，必不撇下你，也不丢弃你。不要惧怕，也不要惊惶。</a:t>
            </a:r>
            <a:endParaRPr lang="en-US" altLang="zh-CN" sz="3600" b="1" dirty="0"/>
          </a:p>
          <a:p>
            <a:pPr algn="l"/>
            <a:r>
              <a:rPr lang="en-US" sz="3600" b="1" i="1" dirty="0"/>
              <a:t>		</a:t>
            </a:r>
            <a:r>
              <a:rPr lang="en-US" sz="3600" b="1" dirty="0"/>
              <a:t>			</a:t>
            </a:r>
            <a:r>
              <a:rPr lang="zh-CN" altLang="en-US" sz="3600" b="1" dirty="0"/>
              <a:t>申命忌</a:t>
            </a:r>
            <a:r>
              <a:rPr lang="en-US" altLang="zh-CN" sz="3600" b="1" dirty="0"/>
              <a:t>31</a:t>
            </a:r>
            <a:r>
              <a:rPr lang="zh-CN" altLang="en-US" sz="3600" b="1" dirty="0"/>
              <a:t>：</a:t>
            </a:r>
            <a:r>
              <a:rPr lang="en-US" altLang="zh-CN" sz="3600" b="1" dirty="0"/>
              <a:t>7-8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2197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70BBE-D5FC-FA9A-C31D-047FC4489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7DFA3-509D-90D4-6A84-BAC8A8604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190833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约书亚继承摩西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34CB4-50DE-9981-B761-6AF88940B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91032"/>
            <a:ext cx="8719930" cy="4066967"/>
          </a:xfrm>
          <a:solidFill>
            <a:schemeClr val="bg1">
              <a:alpha val="68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zh-CN" sz="3600" b="1" i="1" baseline="30000" dirty="0"/>
              <a:t>23 </a:t>
            </a:r>
            <a:r>
              <a:rPr lang="zh-CN" altLang="en-US" sz="3600" b="1" dirty="0"/>
              <a:t>耶和华嘱咐嫩的儿子约书亚说，你当刚强壮胆，因为你必领以色列人进我所起誓应许他们的地。我必与你同在。</a:t>
            </a:r>
            <a:endParaRPr lang="en-US" sz="3600" b="1" dirty="0"/>
          </a:p>
          <a:p>
            <a:pPr algn="l"/>
            <a:r>
              <a:rPr lang="en-US" altLang="zh-CN" sz="3600" b="1" dirty="0"/>
              <a:t>					</a:t>
            </a:r>
            <a:r>
              <a:rPr lang="zh-CN" altLang="en-US" sz="3600" b="1" dirty="0"/>
              <a:t>申命忌</a:t>
            </a:r>
            <a:r>
              <a:rPr lang="en-US" altLang="zh-CN" sz="3600" b="1" dirty="0"/>
              <a:t>31</a:t>
            </a:r>
            <a:r>
              <a:rPr lang="zh-CN" altLang="en-US" sz="3600" b="1" dirty="0"/>
              <a:t>：</a:t>
            </a:r>
            <a:r>
              <a:rPr lang="en-US" altLang="zh-CN" sz="3600" b="1" dirty="0"/>
              <a:t>23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2364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36EDD6-01AD-8942-9A5C-32765079E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4114-1C0E-B2F2-A059-FCD950593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190833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约书亚继承摩西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60FFB-61EA-E14F-B570-ABD94BA16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91032"/>
            <a:ext cx="8719930" cy="4066967"/>
          </a:xfrm>
          <a:solidFill>
            <a:schemeClr val="bg1">
              <a:alpha val="68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CN" altLang="en-US" sz="3600" b="1" dirty="0"/>
              <a:t>耶和华的仆人摩西死了以后，耶和华晓谕摩西的帮手，嫩的儿子约书亚，说，</a:t>
            </a:r>
            <a:br>
              <a:rPr lang="zh-CN" altLang="en-US" sz="3600" b="1" dirty="0"/>
            </a:br>
            <a:r>
              <a:rPr lang="en-US" altLang="zh-CN" sz="3600" b="1" i="1" baseline="30000" dirty="0"/>
              <a:t>2 </a:t>
            </a:r>
            <a:r>
              <a:rPr lang="zh-CN" altLang="en-US" sz="3600" b="1" dirty="0"/>
              <a:t>我的仆人摩西死了。现在你要起来，和众百姓过这约旦河，往我所要赐给以色列人的地去。</a:t>
            </a:r>
            <a:endParaRPr lang="en-US" altLang="zh-CN" sz="3600" b="1" dirty="0"/>
          </a:p>
          <a:p>
            <a:pPr algn="l"/>
            <a:r>
              <a:rPr lang="en-US" altLang="zh-CN" sz="3600" b="1" dirty="0"/>
              <a:t>					</a:t>
            </a:r>
            <a:r>
              <a:rPr lang="zh-CN" altLang="en-US" sz="3600" b="1" dirty="0"/>
              <a:t>约书亚记</a:t>
            </a:r>
            <a:r>
              <a:rPr lang="en-US" altLang="zh-CN" sz="3600" b="1" dirty="0"/>
              <a:t>1</a:t>
            </a:r>
            <a:r>
              <a:rPr lang="zh-CN" altLang="en-US" sz="3600" b="1" dirty="0"/>
              <a:t>：</a:t>
            </a:r>
            <a:r>
              <a:rPr lang="en-US" altLang="zh-CN" sz="3600" b="1" dirty="0"/>
              <a:t>1-2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1199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9D20B-95E1-226E-16F0-120AA7026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7EA02-5210-445B-8937-B0A98BD14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739" y="4926497"/>
            <a:ext cx="4081670" cy="1190833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+mn-ea"/>
                <a:ea typeface="+mn-ea"/>
              </a:rPr>
              <a:t>神的应许</a:t>
            </a:r>
            <a:endParaRPr lang="en-US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7417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1060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神的晓谕</vt:lpstr>
      <vt:lpstr>站在约旦河边的以色列人</vt:lpstr>
      <vt:lpstr>约书亚继承摩西</vt:lpstr>
      <vt:lpstr>约书亚继承摩西</vt:lpstr>
      <vt:lpstr>约书亚继承摩西</vt:lpstr>
      <vt:lpstr>约书亚继承摩西</vt:lpstr>
      <vt:lpstr>神的应许</vt:lpstr>
      <vt:lpstr>产业的应许</vt:lpstr>
      <vt:lpstr>同在的应许</vt:lpstr>
      <vt:lpstr>引导的应许</vt:lpstr>
      <vt:lpstr>人的责任?</vt:lpstr>
      <vt:lpstr>人的责任</vt:lpstr>
      <vt:lpstr>吕便，迦得，玛拿西支派的故事       1：12-18</vt:lpstr>
      <vt:lpstr>你生命中的应许之地在哪里？  你愿意刚强壮胆的去信靠追随顺服神的带领吗？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Tony Jin</dc:creator>
  <cp:lastModifiedBy>Tony Jin</cp:lastModifiedBy>
  <cp:revision>1</cp:revision>
  <dcterms:created xsi:type="dcterms:W3CDTF">2026-01-28T16:41:27Z</dcterms:created>
  <dcterms:modified xsi:type="dcterms:W3CDTF">2026-01-30T18:56:59Z</dcterms:modified>
</cp:coreProperties>
</file>