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9" r:id="rId4"/>
    <p:sldId id="270" r:id="rId5"/>
    <p:sldId id="268" r:id="rId6"/>
    <p:sldId id="271" r:id="rId7"/>
    <p:sldId id="272" r:id="rId8"/>
    <p:sldId id="257" r:id="rId9"/>
    <p:sldId id="258" r:id="rId10"/>
    <p:sldId id="264" r:id="rId11"/>
    <p:sldId id="260" r:id="rId12"/>
    <p:sldId id="273" r:id="rId13"/>
    <p:sldId id="274" r:id="rId14"/>
    <p:sldId id="275" r:id="rId15"/>
    <p:sldId id="276" r:id="rId16"/>
    <p:sldId id="277" r:id="rId17"/>
    <p:sldId id="278" r:id="rId18"/>
    <p:sldId id="259" r:id="rId19"/>
    <p:sldId id="265" r:id="rId20"/>
    <p:sldId id="267" r:id="rId21"/>
    <p:sldId id="282" r:id="rId22"/>
    <p:sldId id="283" r:id="rId23"/>
    <p:sldId id="266" r:id="rId24"/>
    <p:sldId id="262" r:id="rId25"/>
    <p:sldId id="290" r:id="rId26"/>
    <p:sldId id="289" r:id="rId27"/>
    <p:sldId id="285" r:id="rId28"/>
    <p:sldId id="280" r:id="rId29"/>
    <p:sldId id="281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321DD-3248-40FF-A315-FC9B2E3AA71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7D0C4DE-7FD4-4612-B0E1-CE2ABDA350EF}">
      <dgm:prSet custT="1"/>
      <dgm:spPr/>
      <dgm:t>
        <a:bodyPr/>
        <a:lstStyle/>
        <a:p>
          <a:r>
            <a:rPr lang="en-US" sz="4000" dirty="0">
              <a:latin typeface="STKaiti" panose="02010600040101010101" pitchFamily="2" charset="-122"/>
              <a:ea typeface="STKaiti" panose="02010600040101010101" pitchFamily="2" charset="-122"/>
            </a:rPr>
            <a:t>1 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你趁着年幼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，衰败的日子尚未来到，就是你所说“我毫无喜乐”的那些年日未曾临近之先，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当记念造你的主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4000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D7A58689-6B32-48A1-81DC-859EDC0F34B1}" type="parTrans" cxnId="{B2D89A97-D622-44A0-B127-E9DAB3C4F673}">
      <dgm:prSet/>
      <dgm:spPr/>
      <dgm:t>
        <a:bodyPr/>
        <a:lstStyle/>
        <a:p>
          <a:endParaRPr lang="en-US"/>
        </a:p>
      </dgm:t>
    </dgm:pt>
    <dgm:pt modelId="{30098ED6-0B5E-4784-A88D-191895B8D4BF}" type="sibTrans" cxnId="{B2D89A97-D622-44A0-B127-E9DAB3C4F673}">
      <dgm:prSet/>
      <dgm:spPr/>
      <dgm:t>
        <a:bodyPr/>
        <a:lstStyle/>
        <a:p>
          <a:endParaRPr lang="en-US"/>
        </a:p>
      </dgm:t>
    </dgm:pt>
    <dgm:pt modelId="{EA32CC4B-E27D-4E67-BC38-0351EABAB4E1}">
      <dgm:prSet custT="1"/>
      <dgm:spPr/>
      <dgm:t>
        <a:bodyPr/>
        <a:lstStyle/>
        <a:p>
          <a:r>
            <a:rPr lang="en-US" sz="4000" dirty="0">
              <a:latin typeface="STKaiti" panose="02010600040101010101" pitchFamily="2" charset="-122"/>
              <a:ea typeface="STKaiti" panose="02010600040101010101" pitchFamily="2" charset="-122"/>
            </a:rPr>
            <a:t>2 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不要等到日头、光明、月亮、星宿变为黑暗，雨后云彩返回。</a:t>
          </a:r>
          <a:endParaRPr lang="en-US" sz="4000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97F3CD1-8732-4346-BD5B-936C839BB719}" type="parTrans" cxnId="{47ABC9A2-DDA4-4451-BAB1-2221623D051B}">
      <dgm:prSet/>
      <dgm:spPr/>
      <dgm:t>
        <a:bodyPr/>
        <a:lstStyle/>
        <a:p>
          <a:endParaRPr lang="en-US"/>
        </a:p>
      </dgm:t>
    </dgm:pt>
    <dgm:pt modelId="{3953F277-2134-4AD0-9015-ACA315425F6F}" type="sibTrans" cxnId="{47ABC9A2-DDA4-4451-BAB1-2221623D051B}">
      <dgm:prSet/>
      <dgm:spPr/>
      <dgm:t>
        <a:bodyPr/>
        <a:lstStyle/>
        <a:p>
          <a:endParaRPr lang="en-US"/>
        </a:p>
      </dgm:t>
    </dgm:pt>
    <dgm:pt modelId="{E16423A5-31C4-44CD-B8B2-369E6D150FC6}" type="pres">
      <dgm:prSet presAssocID="{742321DD-3248-40FF-A315-FC9B2E3AA717}" presName="linear" presStyleCnt="0">
        <dgm:presLayoutVars>
          <dgm:animLvl val="lvl"/>
          <dgm:resizeHandles val="exact"/>
        </dgm:presLayoutVars>
      </dgm:prSet>
      <dgm:spPr/>
    </dgm:pt>
    <dgm:pt modelId="{20F72AFD-D37A-466D-BBD8-60FBCC44BA94}" type="pres">
      <dgm:prSet presAssocID="{37D0C4DE-7FD4-4612-B0E1-CE2ABDA35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D2066-41DF-4EDF-B925-9DD00C558B7F}" type="pres">
      <dgm:prSet presAssocID="{30098ED6-0B5E-4784-A88D-191895B8D4BF}" presName="spacer" presStyleCnt="0"/>
      <dgm:spPr/>
    </dgm:pt>
    <dgm:pt modelId="{0865760D-6BCC-46A0-BB73-14538FBEECB3}" type="pres">
      <dgm:prSet presAssocID="{EA32CC4B-E27D-4E67-BC38-0351EABAB4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A57321-E02A-4503-8B6E-628BA740DEFA}" type="presOf" srcId="{EA32CC4B-E27D-4E67-BC38-0351EABAB4E1}" destId="{0865760D-6BCC-46A0-BB73-14538FBEECB3}" srcOrd="0" destOrd="0" presId="urn:microsoft.com/office/officeart/2005/8/layout/vList2"/>
    <dgm:cxn modelId="{7D1F9930-7F4A-4C09-B4DC-0D0497D06748}" type="presOf" srcId="{742321DD-3248-40FF-A315-FC9B2E3AA717}" destId="{E16423A5-31C4-44CD-B8B2-369E6D150FC6}" srcOrd="0" destOrd="0" presId="urn:microsoft.com/office/officeart/2005/8/layout/vList2"/>
    <dgm:cxn modelId="{B2D89A97-D622-44A0-B127-E9DAB3C4F673}" srcId="{742321DD-3248-40FF-A315-FC9B2E3AA717}" destId="{37D0C4DE-7FD4-4612-B0E1-CE2ABDA350EF}" srcOrd="0" destOrd="0" parTransId="{D7A58689-6B32-48A1-81DC-859EDC0F34B1}" sibTransId="{30098ED6-0B5E-4784-A88D-191895B8D4BF}"/>
    <dgm:cxn modelId="{47ABC9A2-DDA4-4451-BAB1-2221623D051B}" srcId="{742321DD-3248-40FF-A315-FC9B2E3AA717}" destId="{EA32CC4B-E27D-4E67-BC38-0351EABAB4E1}" srcOrd="1" destOrd="0" parTransId="{B97F3CD1-8732-4346-BD5B-936C839BB719}" sibTransId="{3953F277-2134-4AD0-9015-ACA315425F6F}"/>
    <dgm:cxn modelId="{CC1A39F6-F73C-4317-9974-E765FC290806}" type="presOf" srcId="{37D0C4DE-7FD4-4612-B0E1-CE2ABDA350EF}" destId="{20F72AFD-D37A-466D-BBD8-60FBCC44BA94}" srcOrd="0" destOrd="0" presId="urn:microsoft.com/office/officeart/2005/8/layout/vList2"/>
    <dgm:cxn modelId="{5CE0635F-2355-4A13-9B7A-B8D3AAB36FE7}" type="presParOf" srcId="{E16423A5-31C4-44CD-B8B2-369E6D150FC6}" destId="{20F72AFD-D37A-466D-BBD8-60FBCC44BA94}" srcOrd="0" destOrd="0" presId="urn:microsoft.com/office/officeart/2005/8/layout/vList2"/>
    <dgm:cxn modelId="{A8374F48-4693-4E7F-AE04-E0F99D674877}" type="presParOf" srcId="{E16423A5-31C4-44CD-B8B2-369E6D150FC6}" destId="{F86D2066-41DF-4EDF-B925-9DD00C558B7F}" srcOrd="1" destOrd="0" presId="urn:microsoft.com/office/officeart/2005/8/layout/vList2"/>
    <dgm:cxn modelId="{B5E56315-0BB0-4464-80C0-ED404F96925B}" type="presParOf" srcId="{E16423A5-31C4-44CD-B8B2-369E6D150FC6}" destId="{0865760D-6BCC-46A0-BB73-14538FBEEC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E423E1-224C-4F9A-AA3B-6811581D26A2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383162F-01D9-472C-A01F-B28D18916C95}">
      <dgm:prSet custT="1"/>
      <dgm:spPr/>
      <dgm:t>
        <a:bodyPr/>
        <a:lstStyle/>
        <a:p>
          <a:r>
            <a:rPr lang="en-US" sz="4000" dirty="0">
              <a:latin typeface="STKaiti" panose="02010600040101010101" pitchFamily="2" charset="-122"/>
              <a:ea typeface="STKaiti" panose="02010600040101010101" pitchFamily="2" charset="-122"/>
            </a:rPr>
            <a:t>13 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这些事都已听见了，总意就是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敬畏神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谨守他的诫命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dirty="0">
              <a:highlight>
                <a:srgbClr val="FFFF00"/>
              </a:highlight>
              <a:latin typeface="STKaiti" panose="02010600040101010101" pitchFamily="2" charset="-122"/>
              <a:ea typeface="STKaiti" panose="02010600040101010101" pitchFamily="2" charset="-122"/>
            </a:rPr>
            <a:t>这是人所当尽的本分。 </a:t>
          </a:r>
          <a:endParaRPr lang="en-US" sz="4000" b="1" dirty="0">
            <a:highlight>
              <a:srgbClr val="FFFF00"/>
            </a:highlight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A11B6B88-A4DE-472C-B930-CA0652F6A856}" type="parTrans" cxnId="{6A2B1ECC-5C59-40E8-8F87-C24845108A76}">
      <dgm:prSet/>
      <dgm:spPr/>
      <dgm:t>
        <a:bodyPr/>
        <a:lstStyle/>
        <a:p>
          <a:endParaRPr lang="en-US"/>
        </a:p>
      </dgm:t>
    </dgm:pt>
    <dgm:pt modelId="{C8D9C0E0-08D5-4E00-8019-CEDE2C893F30}" type="sibTrans" cxnId="{6A2B1ECC-5C59-40E8-8F87-C24845108A76}">
      <dgm:prSet/>
      <dgm:spPr/>
      <dgm:t>
        <a:bodyPr/>
        <a:lstStyle/>
        <a:p>
          <a:endParaRPr lang="en-US"/>
        </a:p>
      </dgm:t>
    </dgm:pt>
    <dgm:pt modelId="{EFA4D79E-9DD8-4B74-AC65-1B77BC3F301F}">
      <dgm:prSet custT="1"/>
      <dgm:spPr/>
      <dgm:t>
        <a:bodyPr/>
        <a:lstStyle/>
        <a:p>
          <a:r>
            <a: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14 </a:t>
          </a:r>
          <a:r>
            <a:rPr 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因为人所做的事，连一切隐藏的事，无论是善是恶，神都必审问。</a:t>
          </a:r>
          <a:endParaRPr lang="en-US" sz="40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CA3AF010-A892-4FDA-8C36-5D68CE8B411B}" type="sibTrans" cxnId="{25E93EB0-7D49-4BF7-BEA8-45348D6B397D}">
      <dgm:prSet/>
      <dgm:spPr/>
      <dgm:t>
        <a:bodyPr/>
        <a:lstStyle/>
        <a:p>
          <a:endParaRPr lang="en-US"/>
        </a:p>
      </dgm:t>
    </dgm:pt>
    <dgm:pt modelId="{95EF4B98-63AF-4928-B86C-AA8297526EDA}" type="parTrans" cxnId="{25E93EB0-7D49-4BF7-BEA8-45348D6B397D}">
      <dgm:prSet/>
      <dgm:spPr/>
      <dgm:t>
        <a:bodyPr/>
        <a:lstStyle/>
        <a:p>
          <a:endParaRPr lang="en-US"/>
        </a:p>
      </dgm:t>
    </dgm:pt>
    <dgm:pt modelId="{01698D70-51C7-41C5-AAFC-205F90246156}" type="pres">
      <dgm:prSet presAssocID="{E4E423E1-224C-4F9A-AA3B-6811581D26A2}" presName="outerComposite" presStyleCnt="0">
        <dgm:presLayoutVars>
          <dgm:chMax val="5"/>
          <dgm:dir/>
          <dgm:resizeHandles val="exact"/>
        </dgm:presLayoutVars>
      </dgm:prSet>
      <dgm:spPr/>
    </dgm:pt>
    <dgm:pt modelId="{422D6BD7-6B6E-4427-84BB-69A711238447}" type="pres">
      <dgm:prSet presAssocID="{E4E423E1-224C-4F9A-AA3B-6811581D26A2}" presName="dummyMaxCanvas" presStyleCnt="0">
        <dgm:presLayoutVars/>
      </dgm:prSet>
      <dgm:spPr/>
    </dgm:pt>
    <dgm:pt modelId="{82825063-795D-4D04-B370-DDA272C824B1}" type="pres">
      <dgm:prSet presAssocID="{E4E423E1-224C-4F9A-AA3B-6811581D26A2}" presName="TwoNodes_1" presStyleLbl="node1" presStyleIdx="0" presStyleCnt="2">
        <dgm:presLayoutVars>
          <dgm:bulletEnabled val="1"/>
        </dgm:presLayoutVars>
      </dgm:prSet>
      <dgm:spPr/>
    </dgm:pt>
    <dgm:pt modelId="{4DC20991-C782-4440-BC17-A9BE42BF026D}" type="pres">
      <dgm:prSet presAssocID="{E4E423E1-224C-4F9A-AA3B-6811581D26A2}" presName="TwoNodes_2" presStyleLbl="node1" presStyleIdx="1" presStyleCnt="2">
        <dgm:presLayoutVars>
          <dgm:bulletEnabled val="1"/>
        </dgm:presLayoutVars>
      </dgm:prSet>
      <dgm:spPr/>
    </dgm:pt>
    <dgm:pt modelId="{3357A4F4-6B46-40F4-8C8F-F032F2716EF7}" type="pres">
      <dgm:prSet presAssocID="{E4E423E1-224C-4F9A-AA3B-6811581D26A2}" presName="TwoConn_1-2" presStyleLbl="fgAccFollowNode1" presStyleIdx="0" presStyleCnt="1">
        <dgm:presLayoutVars>
          <dgm:bulletEnabled val="1"/>
        </dgm:presLayoutVars>
      </dgm:prSet>
      <dgm:spPr/>
    </dgm:pt>
    <dgm:pt modelId="{9C69A33A-5C48-45A3-8BB2-D1CA9CFF1DF8}" type="pres">
      <dgm:prSet presAssocID="{E4E423E1-224C-4F9A-AA3B-6811581D26A2}" presName="TwoNodes_1_text" presStyleLbl="node1" presStyleIdx="1" presStyleCnt="2">
        <dgm:presLayoutVars>
          <dgm:bulletEnabled val="1"/>
        </dgm:presLayoutVars>
      </dgm:prSet>
      <dgm:spPr/>
    </dgm:pt>
    <dgm:pt modelId="{4E958E8A-5738-4BA9-915A-71ABEC908B8F}" type="pres">
      <dgm:prSet presAssocID="{E4E423E1-224C-4F9A-AA3B-6811581D26A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9DBB036-AAD5-4645-BBE5-E00B78348404}" type="presOf" srcId="{8383162F-01D9-472C-A01F-B28D18916C95}" destId="{9C69A33A-5C48-45A3-8BB2-D1CA9CFF1DF8}" srcOrd="1" destOrd="0" presId="urn:microsoft.com/office/officeart/2005/8/layout/vProcess5"/>
    <dgm:cxn modelId="{DBBEFA6F-825B-4746-B945-AD9F9147DDB1}" type="presOf" srcId="{C8D9C0E0-08D5-4E00-8019-CEDE2C893F30}" destId="{3357A4F4-6B46-40F4-8C8F-F032F2716EF7}" srcOrd="0" destOrd="0" presId="urn:microsoft.com/office/officeart/2005/8/layout/vProcess5"/>
    <dgm:cxn modelId="{27F05D59-4D7D-4337-8A80-C33DA6988191}" type="presOf" srcId="{8383162F-01D9-472C-A01F-B28D18916C95}" destId="{82825063-795D-4D04-B370-DDA272C824B1}" srcOrd="0" destOrd="0" presId="urn:microsoft.com/office/officeart/2005/8/layout/vProcess5"/>
    <dgm:cxn modelId="{25E93EB0-7D49-4BF7-BEA8-45348D6B397D}" srcId="{E4E423E1-224C-4F9A-AA3B-6811581D26A2}" destId="{EFA4D79E-9DD8-4B74-AC65-1B77BC3F301F}" srcOrd="1" destOrd="0" parTransId="{95EF4B98-63AF-4928-B86C-AA8297526EDA}" sibTransId="{CA3AF010-A892-4FDA-8C36-5D68CE8B411B}"/>
    <dgm:cxn modelId="{2CBE52B9-0566-42CF-B529-35266FAF2015}" type="presOf" srcId="{E4E423E1-224C-4F9A-AA3B-6811581D26A2}" destId="{01698D70-51C7-41C5-AAFC-205F90246156}" srcOrd="0" destOrd="0" presId="urn:microsoft.com/office/officeart/2005/8/layout/vProcess5"/>
    <dgm:cxn modelId="{6A2B1ECC-5C59-40E8-8F87-C24845108A76}" srcId="{E4E423E1-224C-4F9A-AA3B-6811581D26A2}" destId="{8383162F-01D9-472C-A01F-B28D18916C95}" srcOrd="0" destOrd="0" parTransId="{A11B6B88-A4DE-472C-B930-CA0652F6A856}" sibTransId="{C8D9C0E0-08D5-4E00-8019-CEDE2C893F30}"/>
    <dgm:cxn modelId="{16C973E5-82C6-4075-BDE4-DE6C9B2A713D}" type="presOf" srcId="{EFA4D79E-9DD8-4B74-AC65-1B77BC3F301F}" destId="{4E958E8A-5738-4BA9-915A-71ABEC908B8F}" srcOrd="1" destOrd="0" presId="urn:microsoft.com/office/officeart/2005/8/layout/vProcess5"/>
    <dgm:cxn modelId="{6AA38CED-2E1E-401C-863F-265B25C606F1}" type="presOf" srcId="{EFA4D79E-9DD8-4B74-AC65-1B77BC3F301F}" destId="{4DC20991-C782-4440-BC17-A9BE42BF026D}" srcOrd="0" destOrd="0" presId="urn:microsoft.com/office/officeart/2005/8/layout/vProcess5"/>
    <dgm:cxn modelId="{2D062A52-9EDD-4C85-AB71-9EBE8D79DBAD}" type="presParOf" srcId="{01698D70-51C7-41C5-AAFC-205F90246156}" destId="{422D6BD7-6B6E-4427-84BB-69A711238447}" srcOrd="0" destOrd="0" presId="urn:microsoft.com/office/officeart/2005/8/layout/vProcess5"/>
    <dgm:cxn modelId="{E3A5A89B-60C4-4028-939D-F0C0D82B129A}" type="presParOf" srcId="{01698D70-51C7-41C5-AAFC-205F90246156}" destId="{82825063-795D-4D04-B370-DDA272C824B1}" srcOrd="1" destOrd="0" presId="urn:microsoft.com/office/officeart/2005/8/layout/vProcess5"/>
    <dgm:cxn modelId="{9230361B-A70F-44FA-B086-5DE76FF2B087}" type="presParOf" srcId="{01698D70-51C7-41C5-AAFC-205F90246156}" destId="{4DC20991-C782-4440-BC17-A9BE42BF026D}" srcOrd="2" destOrd="0" presId="urn:microsoft.com/office/officeart/2005/8/layout/vProcess5"/>
    <dgm:cxn modelId="{69A34AE5-7CC4-472F-914C-DC093D0FB211}" type="presParOf" srcId="{01698D70-51C7-41C5-AAFC-205F90246156}" destId="{3357A4F4-6B46-40F4-8C8F-F032F2716EF7}" srcOrd="3" destOrd="0" presId="urn:microsoft.com/office/officeart/2005/8/layout/vProcess5"/>
    <dgm:cxn modelId="{3CECD51F-C0E9-469B-9754-B5E2FB867904}" type="presParOf" srcId="{01698D70-51C7-41C5-AAFC-205F90246156}" destId="{9C69A33A-5C48-45A3-8BB2-D1CA9CFF1DF8}" srcOrd="4" destOrd="0" presId="urn:microsoft.com/office/officeart/2005/8/layout/vProcess5"/>
    <dgm:cxn modelId="{140D67AE-B482-40F0-9678-960829C8E535}" type="presParOf" srcId="{01698D70-51C7-41C5-AAFC-205F90246156}" destId="{4E958E8A-5738-4BA9-915A-71ABEC908B8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E423E1-224C-4F9A-AA3B-6811581D26A2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383162F-01D9-472C-A01F-B28D18916C95}">
      <dgm:prSet custT="1"/>
      <dgm:spPr/>
      <dgm:t>
        <a:bodyPr/>
        <a:lstStyle/>
        <a:p>
          <a:r>
            <a: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13 </a:t>
          </a:r>
          <a:r>
            <a:rPr 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这些事都已听见了，总意就是</a:t>
          </a:r>
          <a:r>
            <a:rPr lang="zh-CN" sz="4000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敬畏神</a:t>
          </a:r>
          <a:r>
            <a:rPr 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谨守他的诫命</a:t>
          </a:r>
          <a:r>
            <a:rPr 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，这是人所当尽的本分。 </a:t>
          </a:r>
          <a:endParaRPr lang="en-US" sz="40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A11B6B88-A4DE-472C-B930-CA0652F6A856}" type="parTrans" cxnId="{6A2B1ECC-5C59-40E8-8F87-C24845108A76}">
      <dgm:prSet/>
      <dgm:spPr/>
      <dgm:t>
        <a:bodyPr/>
        <a:lstStyle/>
        <a:p>
          <a:endParaRPr lang="en-US"/>
        </a:p>
      </dgm:t>
    </dgm:pt>
    <dgm:pt modelId="{C8D9C0E0-08D5-4E00-8019-CEDE2C893F30}" type="sibTrans" cxnId="{6A2B1ECC-5C59-40E8-8F87-C24845108A76}">
      <dgm:prSet/>
      <dgm:spPr/>
      <dgm:t>
        <a:bodyPr/>
        <a:lstStyle/>
        <a:p>
          <a:endParaRPr lang="en-US"/>
        </a:p>
      </dgm:t>
    </dgm:pt>
    <dgm:pt modelId="{EFA4D79E-9DD8-4B74-AC65-1B77BC3F301F}">
      <dgm:prSet custT="1"/>
      <dgm:spPr/>
      <dgm:t>
        <a:bodyPr/>
        <a:lstStyle/>
        <a:p>
          <a:r>
            <a:rPr lang="en-US" sz="4000" b="1" dirty="0">
              <a:latin typeface="STKaiti" panose="02010600040101010101" pitchFamily="2" charset="-122"/>
              <a:ea typeface="STKaiti" panose="02010600040101010101" pitchFamily="2" charset="-122"/>
            </a:rPr>
            <a:t>14 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因为人所做的事</a:t>
          </a:r>
          <a:r>
            <a:rPr lang="zh-CN" sz="4000" b="1" dirty="0">
              <a:latin typeface="STKaiti" panose="02010600040101010101" pitchFamily="2" charset="-122"/>
              <a:ea typeface="STKaiti" panose="02010600040101010101" pitchFamily="2" charset="-122"/>
            </a:rPr>
            <a:t>，连一切隐藏的事，无论是善是恶，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神都必审问</a:t>
          </a:r>
          <a:r>
            <a:rPr lang="zh-CN" sz="4000" b="1" dirty="0"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endParaRPr lang="en-US" sz="4000" b="1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95EF4B98-63AF-4928-B86C-AA8297526EDA}" type="parTrans" cxnId="{25E93EB0-7D49-4BF7-BEA8-45348D6B397D}">
      <dgm:prSet/>
      <dgm:spPr/>
      <dgm:t>
        <a:bodyPr/>
        <a:lstStyle/>
        <a:p>
          <a:endParaRPr lang="en-US"/>
        </a:p>
      </dgm:t>
    </dgm:pt>
    <dgm:pt modelId="{CA3AF010-A892-4FDA-8C36-5D68CE8B411B}" type="sibTrans" cxnId="{25E93EB0-7D49-4BF7-BEA8-45348D6B397D}">
      <dgm:prSet/>
      <dgm:spPr/>
      <dgm:t>
        <a:bodyPr/>
        <a:lstStyle/>
        <a:p>
          <a:endParaRPr lang="en-US"/>
        </a:p>
      </dgm:t>
    </dgm:pt>
    <dgm:pt modelId="{01698D70-51C7-41C5-AAFC-205F90246156}" type="pres">
      <dgm:prSet presAssocID="{E4E423E1-224C-4F9A-AA3B-6811581D26A2}" presName="outerComposite" presStyleCnt="0">
        <dgm:presLayoutVars>
          <dgm:chMax val="5"/>
          <dgm:dir/>
          <dgm:resizeHandles val="exact"/>
        </dgm:presLayoutVars>
      </dgm:prSet>
      <dgm:spPr/>
    </dgm:pt>
    <dgm:pt modelId="{422D6BD7-6B6E-4427-84BB-69A711238447}" type="pres">
      <dgm:prSet presAssocID="{E4E423E1-224C-4F9A-AA3B-6811581D26A2}" presName="dummyMaxCanvas" presStyleCnt="0">
        <dgm:presLayoutVars/>
      </dgm:prSet>
      <dgm:spPr/>
    </dgm:pt>
    <dgm:pt modelId="{82825063-795D-4D04-B370-DDA272C824B1}" type="pres">
      <dgm:prSet presAssocID="{E4E423E1-224C-4F9A-AA3B-6811581D26A2}" presName="TwoNodes_1" presStyleLbl="node1" presStyleIdx="0" presStyleCnt="2">
        <dgm:presLayoutVars>
          <dgm:bulletEnabled val="1"/>
        </dgm:presLayoutVars>
      </dgm:prSet>
      <dgm:spPr/>
    </dgm:pt>
    <dgm:pt modelId="{4DC20991-C782-4440-BC17-A9BE42BF026D}" type="pres">
      <dgm:prSet presAssocID="{E4E423E1-224C-4F9A-AA3B-6811581D26A2}" presName="TwoNodes_2" presStyleLbl="node1" presStyleIdx="1" presStyleCnt="2">
        <dgm:presLayoutVars>
          <dgm:bulletEnabled val="1"/>
        </dgm:presLayoutVars>
      </dgm:prSet>
      <dgm:spPr/>
    </dgm:pt>
    <dgm:pt modelId="{3357A4F4-6B46-40F4-8C8F-F032F2716EF7}" type="pres">
      <dgm:prSet presAssocID="{E4E423E1-224C-4F9A-AA3B-6811581D26A2}" presName="TwoConn_1-2" presStyleLbl="fgAccFollowNode1" presStyleIdx="0" presStyleCnt="1">
        <dgm:presLayoutVars>
          <dgm:bulletEnabled val="1"/>
        </dgm:presLayoutVars>
      </dgm:prSet>
      <dgm:spPr/>
    </dgm:pt>
    <dgm:pt modelId="{9C69A33A-5C48-45A3-8BB2-D1CA9CFF1DF8}" type="pres">
      <dgm:prSet presAssocID="{E4E423E1-224C-4F9A-AA3B-6811581D26A2}" presName="TwoNodes_1_text" presStyleLbl="node1" presStyleIdx="1" presStyleCnt="2">
        <dgm:presLayoutVars>
          <dgm:bulletEnabled val="1"/>
        </dgm:presLayoutVars>
      </dgm:prSet>
      <dgm:spPr/>
    </dgm:pt>
    <dgm:pt modelId="{4E958E8A-5738-4BA9-915A-71ABEC908B8F}" type="pres">
      <dgm:prSet presAssocID="{E4E423E1-224C-4F9A-AA3B-6811581D26A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9DBB036-AAD5-4645-BBE5-E00B78348404}" type="presOf" srcId="{8383162F-01D9-472C-A01F-B28D18916C95}" destId="{9C69A33A-5C48-45A3-8BB2-D1CA9CFF1DF8}" srcOrd="1" destOrd="0" presId="urn:microsoft.com/office/officeart/2005/8/layout/vProcess5"/>
    <dgm:cxn modelId="{DBBEFA6F-825B-4746-B945-AD9F9147DDB1}" type="presOf" srcId="{C8D9C0E0-08D5-4E00-8019-CEDE2C893F30}" destId="{3357A4F4-6B46-40F4-8C8F-F032F2716EF7}" srcOrd="0" destOrd="0" presId="urn:microsoft.com/office/officeart/2005/8/layout/vProcess5"/>
    <dgm:cxn modelId="{27F05D59-4D7D-4337-8A80-C33DA6988191}" type="presOf" srcId="{8383162F-01D9-472C-A01F-B28D18916C95}" destId="{82825063-795D-4D04-B370-DDA272C824B1}" srcOrd="0" destOrd="0" presId="urn:microsoft.com/office/officeart/2005/8/layout/vProcess5"/>
    <dgm:cxn modelId="{25E93EB0-7D49-4BF7-BEA8-45348D6B397D}" srcId="{E4E423E1-224C-4F9A-AA3B-6811581D26A2}" destId="{EFA4D79E-9DD8-4B74-AC65-1B77BC3F301F}" srcOrd="1" destOrd="0" parTransId="{95EF4B98-63AF-4928-B86C-AA8297526EDA}" sibTransId="{CA3AF010-A892-4FDA-8C36-5D68CE8B411B}"/>
    <dgm:cxn modelId="{2CBE52B9-0566-42CF-B529-35266FAF2015}" type="presOf" srcId="{E4E423E1-224C-4F9A-AA3B-6811581D26A2}" destId="{01698D70-51C7-41C5-AAFC-205F90246156}" srcOrd="0" destOrd="0" presId="urn:microsoft.com/office/officeart/2005/8/layout/vProcess5"/>
    <dgm:cxn modelId="{6A2B1ECC-5C59-40E8-8F87-C24845108A76}" srcId="{E4E423E1-224C-4F9A-AA3B-6811581D26A2}" destId="{8383162F-01D9-472C-A01F-B28D18916C95}" srcOrd="0" destOrd="0" parTransId="{A11B6B88-A4DE-472C-B930-CA0652F6A856}" sibTransId="{C8D9C0E0-08D5-4E00-8019-CEDE2C893F30}"/>
    <dgm:cxn modelId="{16C973E5-82C6-4075-BDE4-DE6C9B2A713D}" type="presOf" srcId="{EFA4D79E-9DD8-4B74-AC65-1B77BC3F301F}" destId="{4E958E8A-5738-4BA9-915A-71ABEC908B8F}" srcOrd="1" destOrd="0" presId="urn:microsoft.com/office/officeart/2005/8/layout/vProcess5"/>
    <dgm:cxn modelId="{6AA38CED-2E1E-401C-863F-265B25C606F1}" type="presOf" srcId="{EFA4D79E-9DD8-4B74-AC65-1B77BC3F301F}" destId="{4DC20991-C782-4440-BC17-A9BE42BF026D}" srcOrd="0" destOrd="0" presId="urn:microsoft.com/office/officeart/2005/8/layout/vProcess5"/>
    <dgm:cxn modelId="{2D062A52-9EDD-4C85-AB71-9EBE8D79DBAD}" type="presParOf" srcId="{01698D70-51C7-41C5-AAFC-205F90246156}" destId="{422D6BD7-6B6E-4427-84BB-69A711238447}" srcOrd="0" destOrd="0" presId="urn:microsoft.com/office/officeart/2005/8/layout/vProcess5"/>
    <dgm:cxn modelId="{E3A5A89B-60C4-4028-939D-F0C0D82B129A}" type="presParOf" srcId="{01698D70-51C7-41C5-AAFC-205F90246156}" destId="{82825063-795D-4D04-B370-DDA272C824B1}" srcOrd="1" destOrd="0" presId="urn:microsoft.com/office/officeart/2005/8/layout/vProcess5"/>
    <dgm:cxn modelId="{9230361B-A70F-44FA-B086-5DE76FF2B087}" type="presParOf" srcId="{01698D70-51C7-41C5-AAFC-205F90246156}" destId="{4DC20991-C782-4440-BC17-A9BE42BF026D}" srcOrd="2" destOrd="0" presId="urn:microsoft.com/office/officeart/2005/8/layout/vProcess5"/>
    <dgm:cxn modelId="{69A34AE5-7CC4-472F-914C-DC093D0FB211}" type="presParOf" srcId="{01698D70-51C7-41C5-AAFC-205F90246156}" destId="{3357A4F4-6B46-40F4-8C8F-F032F2716EF7}" srcOrd="3" destOrd="0" presId="urn:microsoft.com/office/officeart/2005/8/layout/vProcess5"/>
    <dgm:cxn modelId="{3CECD51F-C0E9-469B-9754-B5E2FB867904}" type="presParOf" srcId="{01698D70-51C7-41C5-AAFC-205F90246156}" destId="{9C69A33A-5C48-45A3-8BB2-D1CA9CFF1DF8}" srcOrd="4" destOrd="0" presId="urn:microsoft.com/office/officeart/2005/8/layout/vProcess5"/>
    <dgm:cxn modelId="{140D67AE-B482-40F0-9678-960829C8E535}" type="presParOf" srcId="{01698D70-51C7-41C5-AAFC-205F90246156}" destId="{4E958E8A-5738-4BA9-915A-71ABEC908B8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0B41D-25AD-41D9-96C5-C78E31B6D99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9C7DA27-DDA5-4A0A-8B23-CEAC6272F341}">
      <dgm:prSet/>
      <dgm:spPr/>
      <dgm:t>
        <a:bodyPr/>
        <a:lstStyle/>
        <a:p>
          <a:r>
            <a:rPr lang="en-US" dirty="0">
              <a:latin typeface="STKaiti" panose="02010600040101010101" pitchFamily="2" charset="-122"/>
              <a:ea typeface="STKaiti" panose="02010600040101010101" pitchFamily="2" charset="-122"/>
            </a:rPr>
            <a:t>3 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看守房屋的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发颤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，有力的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屈身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，推磨的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稀少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就止息，从窗户往外看的都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昏暗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7ADAABBE-58F8-4536-B44D-CA8352EB7D7A}" type="parTrans" cxnId="{3216966D-145B-4C8B-977B-265501E6CFB8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EE9247E9-FEC7-4A05-8B72-38EF04F0FF62}" type="sibTrans" cxnId="{3216966D-145B-4C8B-977B-265501E6CFB8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4E1FCD9-9D9A-48A5-8C98-B8A36ADCABEC}">
      <dgm:prSet/>
      <dgm:spPr/>
      <dgm:t>
        <a:bodyPr/>
        <a:lstStyle/>
        <a:p>
          <a:r>
            <a:rPr lang="en-US" dirty="0">
              <a:latin typeface="STKaiti" panose="02010600040101010101" pitchFamily="2" charset="-122"/>
              <a:ea typeface="STKaiti" panose="02010600040101010101" pitchFamily="2" charset="-122"/>
            </a:rPr>
            <a:t>4 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街门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关闭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，推磨的响声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微小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，雀鸟一叫人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就起来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，歌唱的女子也都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衰微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BCA5BD4-32AC-45B7-B133-E899D92439B9}" type="parTrans" cxnId="{4AFD1562-5A6D-4F24-B589-6FD713C740EA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690F1C0D-5DD2-4175-8E67-9A62464531DC}" type="sibTrans" cxnId="{4AFD1562-5A6D-4F24-B589-6FD713C740EA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2B8F23AE-F9FC-4970-8EC1-7D57833F237C}">
      <dgm:prSet/>
      <dgm:spPr/>
      <dgm:t>
        <a:bodyPr/>
        <a:lstStyle/>
        <a:p>
          <a:r>
            <a:rPr lang="en-US" dirty="0">
              <a:latin typeface="STKaiti" panose="02010600040101010101" pitchFamily="2" charset="-122"/>
              <a:ea typeface="STKaiti" panose="02010600040101010101" pitchFamily="2" charset="-122"/>
            </a:rPr>
            <a:t>5 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人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怕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高处，路上有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惊慌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，杏树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开花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，蚱蜢成为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重担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，人所愿的也都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废掉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。因为人归他永远的家，吊丧的在街上往来。</a:t>
          </a:r>
          <a:endParaRPr lang="en-US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7A546685-8AF7-4AC6-A1D7-31800CAA0325}" type="parTrans" cxnId="{40CE0338-2181-4740-A420-AA692D9E979F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9CD4B152-B040-44A2-9738-369E08D71BC9}" type="sibTrans" cxnId="{40CE0338-2181-4740-A420-AA692D9E979F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4BDA14D8-EE53-4305-B558-FAD79F064C74}" type="pres">
      <dgm:prSet presAssocID="{2950B41D-25AD-41D9-96C5-C78E31B6D995}" presName="linear" presStyleCnt="0">
        <dgm:presLayoutVars>
          <dgm:animLvl val="lvl"/>
          <dgm:resizeHandles val="exact"/>
        </dgm:presLayoutVars>
      </dgm:prSet>
      <dgm:spPr/>
    </dgm:pt>
    <dgm:pt modelId="{E2B2B377-50D8-48A8-B5C3-7339C76EF0C1}" type="pres">
      <dgm:prSet presAssocID="{29C7DA27-DDA5-4A0A-8B23-CEAC6272F3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C92A0B-CA28-4377-A5AB-277A351C5C09}" type="pres">
      <dgm:prSet presAssocID="{EE9247E9-FEC7-4A05-8B72-38EF04F0FF62}" presName="spacer" presStyleCnt="0"/>
      <dgm:spPr/>
    </dgm:pt>
    <dgm:pt modelId="{9E2624FF-4249-4634-AC16-2EBFBD086A9E}" type="pres">
      <dgm:prSet presAssocID="{B4E1FCD9-9D9A-48A5-8C98-B8A36ADCAB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245F1C-0969-4349-BD63-460EC139C950}" type="pres">
      <dgm:prSet presAssocID="{690F1C0D-5DD2-4175-8E67-9A62464531DC}" presName="spacer" presStyleCnt="0"/>
      <dgm:spPr/>
    </dgm:pt>
    <dgm:pt modelId="{9F08091D-C274-4552-AAC7-5C6544DF59EE}" type="pres">
      <dgm:prSet presAssocID="{2B8F23AE-F9FC-4970-8EC1-7D57833F23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C4D415-1972-4E88-A6A5-F28F9FF44653}" type="presOf" srcId="{2950B41D-25AD-41D9-96C5-C78E31B6D995}" destId="{4BDA14D8-EE53-4305-B558-FAD79F064C74}" srcOrd="0" destOrd="0" presId="urn:microsoft.com/office/officeart/2005/8/layout/vList2"/>
    <dgm:cxn modelId="{5F23821B-E116-4A33-A995-DA5C3394714F}" type="presOf" srcId="{B4E1FCD9-9D9A-48A5-8C98-B8A36ADCABEC}" destId="{9E2624FF-4249-4634-AC16-2EBFBD086A9E}" srcOrd="0" destOrd="0" presId="urn:microsoft.com/office/officeart/2005/8/layout/vList2"/>
    <dgm:cxn modelId="{88BD7424-3C0E-4055-B5D3-9410BC9D6707}" type="presOf" srcId="{2B8F23AE-F9FC-4970-8EC1-7D57833F237C}" destId="{9F08091D-C274-4552-AAC7-5C6544DF59EE}" srcOrd="0" destOrd="0" presId="urn:microsoft.com/office/officeart/2005/8/layout/vList2"/>
    <dgm:cxn modelId="{40CE0338-2181-4740-A420-AA692D9E979F}" srcId="{2950B41D-25AD-41D9-96C5-C78E31B6D995}" destId="{2B8F23AE-F9FC-4970-8EC1-7D57833F237C}" srcOrd="2" destOrd="0" parTransId="{7A546685-8AF7-4AC6-A1D7-31800CAA0325}" sibTransId="{9CD4B152-B040-44A2-9738-369E08D71BC9}"/>
    <dgm:cxn modelId="{1C10D03B-3358-47D2-8E22-155705465771}" type="presOf" srcId="{29C7DA27-DDA5-4A0A-8B23-CEAC6272F341}" destId="{E2B2B377-50D8-48A8-B5C3-7339C76EF0C1}" srcOrd="0" destOrd="0" presId="urn:microsoft.com/office/officeart/2005/8/layout/vList2"/>
    <dgm:cxn modelId="{4AFD1562-5A6D-4F24-B589-6FD713C740EA}" srcId="{2950B41D-25AD-41D9-96C5-C78E31B6D995}" destId="{B4E1FCD9-9D9A-48A5-8C98-B8A36ADCABEC}" srcOrd="1" destOrd="0" parTransId="{BBCA5BD4-32AC-45B7-B133-E899D92439B9}" sibTransId="{690F1C0D-5DD2-4175-8E67-9A62464531DC}"/>
    <dgm:cxn modelId="{3216966D-145B-4C8B-977B-265501E6CFB8}" srcId="{2950B41D-25AD-41D9-96C5-C78E31B6D995}" destId="{29C7DA27-DDA5-4A0A-8B23-CEAC6272F341}" srcOrd="0" destOrd="0" parTransId="{7ADAABBE-58F8-4536-B44D-CA8352EB7D7A}" sibTransId="{EE9247E9-FEC7-4A05-8B72-38EF04F0FF62}"/>
    <dgm:cxn modelId="{0EDD2595-8BDD-4720-A15F-F5A50715BC41}" type="presParOf" srcId="{4BDA14D8-EE53-4305-B558-FAD79F064C74}" destId="{E2B2B377-50D8-48A8-B5C3-7339C76EF0C1}" srcOrd="0" destOrd="0" presId="urn:microsoft.com/office/officeart/2005/8/layout/vList2"/>
    <dgm:cxn modelId="{8D123C67-92AA-4ED9-BCE1-714FA715624D}" type="presParOf" srcId="{4BDA14D8-EE53-4305-B558-FAD79F064C74}" destId="{1DC92A0B-CA28-4377-A5AB-277A351C5C09}" srcOrd="1" destOrd="0" presId="urn:microsoft.com/office/officeart/2005/8/layout/vList2"/>
    <dgm:cxn modelId="{2F8ED8BF-984C-463C-B409-296E5DB82220}" type="presParOf" srcId="{4BDA14D8-EE53-4305-B558-FAD79F064C74}" destId="{9E2624FF-4249-4634-AC16-2EBFBD086A9E}" srcOrd="2" destOrd="0" presId="urn:microsoft.com/office/officeart/2005/8/layout/vList2"/>
    <dgm:cxn modelId="{B03ED3E8-13C8-437E-BBCA-A64D1A5E7BAE}" type="presParOf" srcId="{4BDA14D8-EE53-4305-B558-FAD79F064C74}" destId="{FB245F1C-0969-4349-BD63-460EC139C950}" srcOrd="3" destOrd="0" presId="urn:microsoft.com/office/officeart/2005/8/layout/vList2"/>
    <dgm:cxn modelId="{6C28ACA4-FE1B-4674-9AA9-49150B7420B6}" type="presParOf" srcId="{4BDA14D8-EE53-4305-B558-FAD79F064C74}" destId="{9F08091D-C274-4552-AAC7-5C6544DF59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0B41D-25AD-41D9-96C5-C78E31B6D99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9C7DA27-DDA5-4A0A-8B23-CEAC6272F341}">
      <dgm:prSet/>
      <dgm:spPr/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3 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看守房屋的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发颤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，有力的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屈身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，推磨的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稀少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就止息，从窗户往外看的都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昏暗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7ADAABBE-58F8-4536-B44D-CA8352EB7D7A}" type="parTrans" cxnId="{3216966D-145B-4C8B-977B-265501E6CFB8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EE9247E9-FEC7-4A05-8B72-38EF04F0FF62}" type="sibTrans" cxnId="{3216966D-145B-4C8B-977B-265501E6CFB8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4E1FCD9-9D9A-48A5-8C98-B8A36ADCABEC}">
      <dgm:prSet/>
      <dgm:spPr/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4 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街门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关闭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，推磨的响声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微小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，雀鸟一叫人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就起来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，歌唱的女子也都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衰微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BCA5BD4-32AC-45B7-B133-E899D92439B9}" type="parTrans" cxnId="{4AFD1562-5A6D-4F24-B589-6FD713C740EA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690F1C0D-5DD2-4175-8E67-9A62464531DC}" type="sibTrans" cxnId="{4AFD1562-5A6D-4F24-B589-6FD713C740EA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2B8F23AE-F9FC-4970-8EC1-7D57833F237C}">
      <dgm:prSet/>
      <dgm:spPr/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5 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人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怕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高处，路上有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惊慌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，杏树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开花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，蚱蜢成为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重担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，人所愿的也都</a:t>
          </a:r>
          <a:r>
            <a:rPr lang="zh-CN" b="1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废掉</a:t>
          </a:r>
          <a:r>
            <a:rPr lang="zh-CN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因为人归他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永远的家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，吊丧的在街上往来。</a:t>
          </a:r>
          <a:endParaRPr lang="en-US" b="1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7A546685-8AF7-4AC6-A1D7-31800CAA0325}" type="parTrans" cxnId="{40CE0338-2181-4740-A420-AA692D9E979F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9CD4B152-B040-44A2-9738-369E08D71BC9}" type="sibTrans" cxnId="{40CE0338-2181-4740-A420-AA692D9E979F}">
      <dgm:prSet/>
      <dgm:spPr/>
      <dgm:t>
        <a:bodyPr/>
        <a:lstStyle/>
        <a:p>
          <a:endParaRPr lang="en-US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4BDA14D8-EE53-4305-B558-FAD79F064C74}" type="pres">
      <dgm:prSet presAssocID="{2950B41D-25AD-41D9-96C5-C78E31B6D995}" presName="linear" presStyleCnt="0">
        <dgm:presLayoutVars>
          <dgm:animLvl val="lvl"/>
          <dgm:resizeHandles val="exact"/>
        </dgm:presLayoutVars>
      </dgm:prSet>
      <dgm:spPr/>
    </dgm:pt>
    <dgm:pt modelId="{E2B2B377-50D8-48A8-B5C3-7339C76EF0C1}" type="pres">
      <dgm:prSet presAssocID="{29C7DA27-DDA5-4A0A-8B23-CEAC6272F3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C92A0B-CA28-4377-A5AB-277A351C5C09}" type="pres">
      <dgm:prSet presAssocID="{EE9247E9-FEC7-4A05-8B72-38EF04F0FF62}" presName="spacer" presStyleCnt="0"/>
      <dgm:spPr/>
    </dgm:pt>
    <dgm:pt modelId="{9E2624FF-4249-4634-AC16-2EBFBD086A9E}" type="pres">
      <dgm:prSet presAssocID="{B4E1FCD9-9D9A-48A5-8C98-B8A36ADCAB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245F1C-0969-4349-BD63-460EC139C950}" type="pres">
      <dgm:prSet presAssocID="{690F1C0D-5DD2-4175-8E67-9A62464531DC}" presName="spacer" presStyleCnt="0"/>
      <dgm:spPr/>
    </dgm:pt>
    <dgm:pt modelId="{9F08091D-C274-4552-AAC7-5C6544DF59EE}" type="pres">
      <dgm:prSet presAssocID="{2B8F23AE-F9FC-4970-8EC1-7D57833F23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C4D415-1972-4E88-A6A5-F28F9FF44653}" type="presOf" srcId="{2950B41D-25AD-41D9-96C5-C78E31B6D995}" destId="{4BDA14D8-EE53-4305-B558-FAD79F064C74}" srcOrd="0" destOrd="0" presId="urn:microsoft.com/office/officeart/2005/8/layout/vList2"/>
    <dgm:cxn modelId="{5F23821B-E116-4A33-A995-DA5C3394714F}" type="presOf" srcId="{B4E1FCD9-9D9A-48A5-8C98-B8A36ADCABEC}" destId="{9E2624FF-4249-4634-AC16-2EBFBD086A9E}" srcOrd="0" destOrd="0" presId="urn:microsoft.com/office/officeart/2005/8/layout/vList2"/>
    <dgm:cxn modelId="{88BD7424-3C0E-4055-B5D3-9410BC9D6707}" type="presOf" srcId="{2B8F23AE-F9FC-4970-8EC1-7D57833F237C}" destId="{9F08091D-C274-4552-AAC7-5C6544DF59EE}" srcOrd="0" destOrd="0" presId="urn:microsoft.com/office/officeart/2005/8/layout/vList2"/>
    <dgm:cxn modelId="{40CE0338-2181-4740-A420-AA692D9E979F}" srcId="{2950B41D-25AD-41D9-96C5-C78E31B6D995}" destId="{2B8F23AE-F9FC-4970-8EC1-7D57833F237C}" srcOrd="2" destOrd="0" parTransId="{7A546685-8AF7-4AC6-A1D7-31800CAA0325}" sibTransId="{9CD4B152-B040-44A2-9738-369E08D71BC9}"/>
    <dgm:cxn modelId="{1C10D03B-3358-47D2-8E22-155705465771}" type="presOf" srcId="{29C7DA27-DDA5-4A0A-8B23-CEAC6272F341}" destId="{E2B2B377-50D8-48A8-B5C3-7339C76EF0C1}" srcOrd="0" destOrd="0" presId="urn:microsoft.com/office/officeart/2005/8/layout/vList2"/>
    <dgm:cxn modelId="{4AFD1562-5A6D-4F24-B589-6FD713C740EA}" srcId="{2950B41D-25AD-41D9-96C5-C78E31B6D995}" destId="{B4E1FCD9-9D9A-48A5-8C98-B8A36ADCABEC}" srcOrd="1" destOrd="0" parTransId="{BBCA5BD4-32AC-45B7-B133-E899D92439B9}" sibTransId="{690F1C0D-5DD2-4175-8E67-9A62464531DC}"/>
    <dgm:cxn modelId="{3216966D-145B-4C8B-977B-265501E6CFB8}" srcId="{2950B41D-25AD-41D9-96C5-C78E31B6D995}" destId="{29C7DA27-DDA5-4A0A-8B23-CEAC6272F341}" srcOrd="0" destOrd="0" parTransId="{7ADAABBE-58F8-4536-B44D-CA8352EB7D7A}" sibTransId="{EE9247E9-FEC7-4A05-8B72-38EF04F0FF62}"/>
    <dgm:cxn modelId="{0EDD2595-8BDD-4720-A15F-F5A50715BC41}" type="presParOf" srcId="{4BDA14D8-EE53-4305-B558-FAD79F064C74}" destId="{E2B2B377-50D8-48A8-B5C3-7339C76EF0C1}" srcOrd="0" destOrd="0" presId="urn:microsoft.com/office/officeart/2005/8/layout/vList2"/>
    <dgm:cxn modelId="{8D123C67-92AA-4ED9-BCE1-714FA715624D}" type="presParOf" srcId="{4BDA14D8-EE53-4305-B558-FAD79F064C74}" destId="{1DC92A0B-CA28-4377-A5AB-277A351C5C09}" srcOrd="1" destOrd="0" presId="urn:microsoft.com/office/officeart/2005/8/layout/vList2"/>
    <dgm:cxn modelId="{2F8ED8BF-984C-463C-B409-296E5DB82220}" type="presParOf" srcId="{4BDA14D8-EE53-4305-B558-FAD79F064C74}" destId="{9E2624FF-4249-4634-AC16-2EBFBD086A9E}" srcOrd="2" destOrd="0" presId="urn:microsoft.com/office/officeart/2005/8/layout/vList2"/>
    <dgm:cxn modelId="{B03ED3E8-13C8-437E-BBCA-A64D1A5E7BAE}" type="presParOf" srcId="{4BDA14D8-EE53-4305-B558-FAD79F064C74}" destId="{FB245F1C-0969-4349-BD63-460EC139C950}" srcOrd="3" destOrd="0" presId="urn:microsoft.com/office/officeart/2005/8/layout/vList2"/>
    <dgm:cxn modelId="{6C28ACA4-FE1B-4674-9AA9-49150B7420B6}" type="presParOf" srcId="{4BDA14D8-EE53-4305-B558-FAD79F064C74}" destId="{9F08091D-C274-4552-AAC7-5C6544DF59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A1616-B41A-425E-9D5D-AE950F3B29C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D631A2D7-E605-4EFE-86B2-548E4E9337D8}">
      <dgm:prSet/>
      <dgm:spPr/>
      <dgm:t>
        <a:bodyPr/>
        <a:lstStyle/>
        <a:p>
          <a:r>
            <a:rPr lang="en-US" dirty="0">
              <a:latin typeface="STKaiti" panose="02010600040101010101" pitchFamily="2" charset="-122"/>
              <a:ea typeface="STKaiti" panose="02010600040101010101" pitchFamily="2" charset="-122"/>
            </a:rPr>
            <a:t>9 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再者，传道者因</a:t>
          </a:r>
          <a:r>
            <a:rPr lang="zh-CN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rPr>
            <a:t>有智慧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，仍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将知识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教训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众人，又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默想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，又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考查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，又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陈说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许多箴言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80734F22-829C-42E6-87C1-814524945568}" type="parTrans" cxnId="{6D074140-CE6A-474D-8DCC-4B215B195CC8}">
      <dgm:prSet/>
      <dgm:spPr/>
      <dgm:t>
        <a:bodyPr/>
        <a:lstStyle/>
        <a:p>
          <a:endParaRPr lang="en-US"/>
        </a:p>
      </dgm:t>
    </dgm:pt>
    <dgm:pt modelId="{64A9FAD6-5B82-4377-BAFE-D5F8AC3B4CB7}" type="sibTrans" cxnId="{6D074140-CE6A-474D-8DCC-4B215B195CC8}">
      <dgm:prSet/>
      <dgm:spPr/>
      <dgm:t>
        <a:bodyPr/>
        <a:lstStyle/>
        <a:p>
          <a:endParaRPr lang="en-US"/>
        </a:p>
      </dgm:t>
    </dgm:pt>
    <dgm:pt modelId="{5CE8ABDA-01FA-4B2D-9FCA-92AA2A0757C8}">
      <dgm:prSet/>
      <dgm:spPr/>
      <dgm:t>
        <a:bodyPr/>
        <a:lstStyle/>
        <a:p>
          <a:r>
            <a:rPr lang="en-US" dirty="0">
              <a:latin typeface="STKaiti" panose="02010600040101010101" pitchFamily="2" charset="-122"/>
              <a:ea typeface="STKaiti" panose="02010600040101010101" pitchFamily="2" charset="-122"/>
            </a:rPr>
            <a:t>10 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传道者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专心寻求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可喜悦的言语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，是</a:t>
          </a:r>
          <a:r>
            <a:rPr lang="zh-CN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凭正直写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的</a:t>
          </a:r>
          <a:r>
            <a:rPr lang="zh-CN" b="1" dirty="0">
              <a:latin typeface="STKaiti" panose="02010600040101010101" pitchFamily="2" charset="-122"/>
              <a:ea typeface="STKaiti" panose="02010600040101010101" pitchFamily="2" charset="-122"/>
            </a:rPr>
            <a:t>诚实话</a:t>
          </a:r>
          <a:r>
            <a:rPr lang="zh-CN" dirty="0"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endParaRPr lang="en-US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51EB40B3-642A-4E22-87E8-4E13068F4495}" type="parTrans" cxnId="{43103CE1-FE3B-45E6-839D-BCCF62D0F77F}">
      <dgm:prSet/>
      <dgm:spPr/>
      <dgm:t>
        <a:bodyPr/>
        <a:lstStyle/>
        <a:p>
          <a:endParaRPr lang="en-US"/>
        </a:p>
      </dgm:t>
    </dgm:pt>
    <dgm:pt modelId="{EA0BD61C-BB43-490D-8FB1-2833CAEDD1C3}" type="sibTrans" cxnId="{43103CE1-FE3B-45E6-839D-BCCF62D0F77F}">
      <dgm:prSet/>
      <dgm:spPr/>
      <dgm:t>
        <a:bodyPr/>
        <a:lstStyle/>
        <a:p>
          <a:endParaRPr lang="en-US"/>
        </a:p>
      </dgm:t>
    </dgm:pt>
    <dgm:pt modelId="{0E77BE92-1382-4D82-AE16-D224BCE508D1}" type="pres">
      <dgm:prSet presAssocID="{6E1A1616-B41A-425E-9D5D-AE950F3B29C6}" presName="linear" presStyleCnt="0">
        <dgm:presLayoutVars>
          <dgm:animLvl val="lvl"/>
          <dgm:resizeHandles val="exact"/>
        </dgm:presLayoutVars>
      </dgm:prSet>
      <dgm:spPr/>
    </dgm:pt>
    <dgm:pt modelId="{26E4DF81-2BEB-44D1-9D2A-F1F82227A9BC}" type="pres">
      <dgm:prSet presAssocID="{D631A2D7-E605-4EFE-86B2-548E4E9337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DC5B93-B3BD-4908-8498-E9B62603D451}" type="pres">
      <dgm:prSet presAssocID="{64A9FAD6-5B82-4377-BAFE-D5F8AC3B4CB7}" presName="spacer" presStyleCnt="0"/>
      <dgm:spPr/>
    </dgm:pt>
    <dgm:pt modelId="{C70E5C5A-4C08-4BCE-855B-AC678E38DF48}" type="pres">
      <dgm:prSet presAssocID="{5CE8ABDA-01FA-4B2D-9FCA-92AA2A0757C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ABE8D39-D5D5-4E88-9378-EE1FC51B2599}" type="presOf" srcId="{6E1A1616-B41A-425E-9D5D-AE950F3B29C6}" destId="{0E77BE92-1382-4D82-AE16-D224BCE508D1}" srcOrd="0" destOrd="0" presId="urn:microsoft.com/office/officeart/2005/8/layout/vList2"/>
    <dgm:cxn modelId="{6D074140-CE6A-474D-8DCC-4B215B195CC8}" srcId="{6E1A1616-B41A-425E-9D5D-AE950F3B29C6}" destId="{D631A2D7-E605-4EFE-86B2-548E4E9337D8}" srcOrd="0" destOrd="0" parTransId="{80734F22-829C-42E6-87C1-814524945568}" sibTransId="{64A9FAD6-5B82-4377-BAFE-D5F8AC3B4CB7}"/>
    <dgm:cxn modelId="{7830A87B-92F4-40D0-9385-4A628D3F049B}" type="presOf" srcId="{5CE8ABDA-01FA-4B2D-9FCA-92AA2A0757C8}" destId="{C70E5C5A-4C08-4BCE-855B-AC678E38DF48}" srcOrd="0" destOrd="0" presId="urn:microsoft.com/office/officeart/2005/8/layout/vList2"/>
    <dgm:cxn modelId="{EAF85E7E-7306-4721-A80A-D21D225D6350}" type="presOf" srcId="{D631A2D7-E605-4EFE-86B2-548E4E9337D8}" destId="{26E4DF81-2BEB-44D1-9D2A-F1F82227A9BC}" srcOrd="0" destOrd="0" presId="urn:microsoft.com/office/officeart/2005/8/layout/vList2"/>
    <dgm:cxn modelId="{43103CE1-FE3B-45E6-839D-BCCF62D0F77F}" srcId="{6E1A1616-B41A-425E-9D5D-AE950F3B29C6}" destId="{5CE8ABDA-01FA-4B2D-9FCA-92AA2A0757C8}" srcOrd="1" destOrd="0" parTransId="{51EB40B3-642A-4E22-87E8-4E13068F4495}" sibTransId="{EA0BD61C-BB43-490D-8FB1-2833CAEDD1C3}"/>
    <dgm:cxn modelId="{2A2AC8DC-C058-46FB-92E2-0BE7A34D81FB}" type="presParOf" srcId="{0E77BE92-1382-4D82-AE16-D224BCE508D1}" destId="{26E4DF81-2BEB-44D1-9D2A-F1F82227A9BC}" srcOrd="0" destOrd="0" presId="urn:microsoft.com/office/officeart/2005/8/layout/vList2"/>
    <dgm:cxn modelId="{48334FC0-EDF1-4964-856C-DF402EBA3B19}" type="presParOf" srcId="{0E77BE92-1382-4D82-AE16-D224BCE508D1}" destId="{05DC5B93-B3BD-4908-8498-E9B62603D451}" srcOrd="1" destOrd="0" presId="urn:microsoft.com/office/officeart/2005/8/layout/vList2"/>
    <dgm:cxn modelId="{FE1188EC-286D-43EA-8BC0-E2F4F2F008A7}" type="presParOf" srcId="{0E77BE92-1382-4D82-AE16-D224BCE508D1}" destId="{C70E5C5A-4C08-4BCE-855B-AC678E38DF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321DD-3248-40FF-A315-FC9B2E3AA71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D0C4DE-7FD4-4612-B0E1-CE2ABDA350EF}">
      <dgm:prSet custT="1"/>
      <dgm:spPr/>
      <dgm:t>
        <a:bodyPr/>
        <a:lstStyle/>
        <a:p>
          <a:r>
            <a:rPr lang="en-US" altLang="zh-CN" sz="4400" dirty="0"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智慧人的言语好像刺棍，会中之师的言语又像钉稳的钉子，都是一个牧者所赐的。</a:t>
          </a:r>
          <a:endParaRPr lang="en-US" sz="4400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D7A58689-6B32-48A1-81DC-859EDC0F34B1}" type="parTrans" cxnId="{B2D89A97-D622-44A0-B127-E9DAB3C4F673}">
      <dgm:prSet/>
      <dgm:spPr/>
      <dgm:t>
        <a:bodyPr/>
        <a:lstStyle/>
        <a:p>
          <a:endParaRPr lang="en-US"/>
        </a:p>
      </dgm:t>
    </dgm:pt>
    <dgm:pt modelId="{30098ED6-0B5E-4784-A88D-191895B8D4BF}" type="sibTrans" cxnId="{B2D89A97-D622-44A0-B127-E9DAB3C4F673}">
      <dgm:prSet/>
      <dgm:spPr/>
      <dgm:t>
        <a:bodyPr/>
        <a:lstStyle/>
        <a:p>
          <a:endParaRPr lang="en-US"/>
        </a:p>
      </dgm:t>
    </dgm:pt>
    <dgm:pt modelId="{EA32CC4B-E27D-4E67-BC38-0351EABAB4E1}">
      <dgm:prSet custT="1"/>
      <dgm:spPr/>
      <dgm:t>
        <a:bodyPr/>
        <a:lstStyle/>
        <a:p>
          <a:r>
            <a:rPr lang="en-US" altLang="zh-CN" sz="44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97F3CD1-8732-4346-BD5B-936C839BB719}" type="parTrans" cxnId="{47ABC9A2-DDA4-4451-BAB1-2221623D051B}">
      <dgm:prSet/>
      <dgm:spPr/>
      <dgm:t>
        <a:bodyPr/>
        <a:lstStyle/>
        <a:p>
          <a:endParaRPr lang="en-US"/>
        </a:p>
      </dgm:t>
    </dgm:pt>
    <dgm:pt modelId="{3953F277-2134-4AD0-9015-ACA315425F6F}" type="sibTrans" cxnId="{47ABC9A2-DDA4-4451-BAB1-2221623D051B}">
      <dgm:prSet/>
      <dgm:spPr/>
      <dgm:t>
        <a:bodyPr/>
        <a:lstStyle/>
        <a:p>
          <a:endParaRPr lang="en-US"/>
        </a:p>
      </dgm:t>
    </dgm:pt>
    <dgm:pt modelId="{E16423A5-31C4-44CD-B8B2-369E6D150FC6}" type="pres">
      <dgm:prSet presAssocID="{742321DD-3248-40FF-A315-FC9B2E3AA717}" presName="linear" presStyleCnt="0">
        <dgm:presLayoutVars>
          <dgm:animLvl val="lvl"/>
          <dgm:resizeHandles val="exact"/>
        </dgm:presLayoutVars>
      </dgm:prSet>
      <dgm:spPr/>
    </dgm:pt>
    <dgm:pt modelId="{20F72AFD-D37A-466D-BBD8-60FBCC44BA94}" type="pres">
      <dgm:prSet presAssocID="{37D0C4DE-7FD4-4612-B0E1-CE2ABDA35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D2066-41DF-4EDF-B925-9DD00C558B7F}" type="pres">
      <dgm:prSet presAssocID="{30098ED6-0B5E-4784-A88D-191895B8D4BF}" presName="spacer" presStyleCnt="0"/>
      <dgm:spPr/>
    </dgm:pt>
    <dgm:pt modelId="{0865760D-6BCC-46A0-BB73-14538FBEECB3}" type="pres">
      <dgm:prSet presAssocID="{EA32CC4B-E27D-4E67-BC38-0351EABAB4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A57321-E02A-4503-8B6E-628BA740DEFA}" type="presOf" srcId="{EA32CC4B-E27D-4E67-BC38-0351EABAB4E1}" destId="{0865760D-6BCC-46A0-BB73-14538FBEECB3}" srcOrd="0" destOrd="0" presId="urn:microsoft.com/office/officeart/2005/8/layout/vList2"/>
    <dgm:cxn modelId="{7D1F9930-7F4A-4C09-B4DC-0D0497D06748}" type="presOf" srcId="{742321DD-3248-40FF-A315-FC9B2E3AA717}" destId="{E16423A5-31C4-44CD-B8B2-369E6D150FC6}" srcOrd="0" destOrd="0" presId="urn:microsoft.com/office/officeart/2005/8/layout/vList2"/>
    <dgm:cxn modelId="{B2D89A97-D622-44A0-B127-E9DAB3C4F673}" srcId="{742321DD-3248-40FF-A315-FC9B2E3AA717}" destId="{37D0C4DE-7FD4-4612-B0E1-CE2ABDA350EF}" srcOrd="0" destOrd="0" parTransId="{D7A58689-6B32-48A1-81DC-859EDC0F34B1}" sibTransId="{30098ED6-0B5E-4784-A88D-191895B8D4BF}"/>
    <dgm:cxn modelId="{47ABC9A2-DDA4-4451-BAB1-2221623D051B}" srcId="{742321DD-3248-40FF-A315-FC9B2E3AA717}" destId="{EA32CC4B-E27D-4E67-BC38-0351EABAB4E1}" srcOrd="1" destOrd="0" parTransId="{B97F3CD1-8732-4346-BD5B-936C839BB719}" sibTransId="{3953F277-2134-4AD0-9015-ACA315425F6F}"/>
    <dgm:cxn modelId="{CC1A39F6-F73C-4317-9974-E765FC290806}" type="presOf" srcId="{37D0C4DE-7FD4-4612-B0E1-CE2ABDA350EF}" destId="{20F72AFD-D37A-466D-BBD8-60FBCC44BA94}" srcOrd="0" destOrd="0" presId="urn:microsoft.com/office/officeart/2005/8/layout/vList2"/>
    <dgm:cxn modelId="{5CE0635F-2355-4A13-9B7A-B8D3AAB36FE7}" type="presParOf" srcId="{E16423A5-31C4-44CD-B8B2-369E6D150FC6}" destId="{20F72AFD-D37A-466D-BBD8-60FBCC44BA94}" srcOrd="0" destOrd="0" presId="urn:microsoft.com/office/officeart/2005/8/layout/vList2"/>
    <dgm:cxn modelId="{A8374F48-4693-4E7F-AE04-E0F99D674877}" type="presParOf" srcId="{E16423A5-31C4-44CD-B8B2-369E6D150FC6}" destId="{F86D2066-41DF-4EDF-B925-9DD00C558B7F}" srcOrd="1" destOrd="0" presId="urn:microsoft.com/office/officeart/2005/8/layout/vList2"/>
    <dgm:cxn modelId="{B5E56315-0BB0-4464-80C0-ED404F96925B}" type="presParOf" srcId="{E16423A5-31C4-44CD-B8B2-369E6D150FC6}" destId="{0865760D-6BCC-46A0-BB73-14538FBEEC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2321DD-3248-40FF-A315-FC9B2E3AA71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D0C4DE-7FD4-4612-B0E1-CE2ABDA350EF}">
      <dgm:prSet custT="1"/>
      <dgm:spPr/>
      <dgm:t>
        <a:bodyPr/>
        <a:lstStyle/>
        <a:p>
          <a:r>
            <a:rPr lang="en-US" altLang="zh-CN" sz="4400" dirty="0"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b="1" dirty="0">
              <a:latin typeface="STKaiti" panose="02010600040101010101" pitchFamily="2" charset="-122"/>
              <a:ea typeface="STKaiti" panose="02010600040101010101" pitchFamily="2" charset="-122"/>
            </a:rPr>
            <a:t>智慧人的言语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好像</a:t>
          </a:r>
          <a:r>
            <a:rPr lang="zh-CN" altLang="en-US" sz="44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刺棍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altLang="en-US" sz="4400" b="1" dirty="0">
              <a:latin typeface="STKaiti" panose="02010600040101010101" pitchFamily="2" charset="-122"/>
              <a:ea typeface="STKaiti" panose="02010600040101010101" pitchFamily="2" charset="-122"/>
            </a:rPr>
            <a:t>会中之师的言语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又像</a:t>
          </a:r>
          <a:r>
            <a:rPr lang="zh-CN" altLang="en-US" sz="44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钉稳的钉子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，都是一个牧者所赐的。</a:t>
          </a:r>
          <a:endParaRPr lang="en-US" sz="4400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D7A58689-6B32-48A1-81DC-859EDC0F34B1}" type="parTrans" cxnId="{B2D89A97-D622-44A0-B127-E9DAB3C4F673}">
      <dgm:prSet/>
      <dgm:spPr/>
      <dgm:t>
        <a:bodyPr/>
        <a:lstStyle/>
        <a:p>
          <a:endParaRPr lang="en-US"/>
        </a:p>
      </dgm:t>
    </dgm:pt>
    <dgm:pt modelId="{30098ED6-0B5E-4784-A88D-191895B8D4BF}" type="sibTrans" cxnId="{B2D89A97-D622-44A0-B127-E9DAB3C4F673}">
      <dgm:prSet/>
      <dgm:spPr/>
      <dgm:t>
        <a:bodyPr/>
        <a:lstStyle/>
        <a:p>
          <a:endParaRPr lang="en-US"/>
        </a:p>
      </dgm:t>
    </dgm:pt>
    <dgm:pt modelId="{EA32CC4B-E27D-4E67-BC38-0351EABAB4E1}">
      <dgm:prSet custT="1"/>
      <dgm:spPr/>
      <dgm:t>
        <a:bodyPr/>
        <a:lstStyle/>
        <a:p>
          <a:r>
            <a:rPr lang="en-US" altLang="zh-CN" sz="4400" b="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b="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b="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97F3CD1-8732-4346-BD5B-936C839BB719}" type="parTrans" cxnId="{47ABC9A2-DDA4-4451-BAB1-2221623D051B}">
      <dgm:prSet/>
      <dgm:spPr/>
      <dgm:t>
        <a:bodyPr/>
        <a:lstStyle/>
        <a:p>
          <a:endParaRPr lang="en-US"/>
        </a:p>
      </dgm:t>
    </dgm:pt>
    <dgm:pt modelId="{3953F277-2134-4AD0-9015-ACA315425F6F}" type="sibTrans" cxnId="{47ABC9A2-DDA4-4451-BAB1-2221623D051B}">
      <dgm:prSet/>
      <dgm:spPr/>
      <dgm:t>
        <a:bodyPr/>
        <a:lstStyle/>
        <a:p>
          <a:endParaRPr lang="en-US"/>
        </a:p>
      </dgm:t>
    </dgm:pt>
    <dgm:pt modelId="{E16423A5-31C4-44CD-B8B2-369E6D150FC6}" type="pres">
      <dgm:prSet presAssocID="{742321DD-3248-40FF-A315-FC9B2E3AA717}" presName="linear" presStyleCnt="0">
        <dgm:presLayoutVars>
          <dgm:animLvl val="lvl"/>
          <dgm:resizeHandles val="exact"/>
        </dgm:presLayoutVars>
      </dgm:prSet>
      <dgm:spPr/>
    </dgm:pt>
    <dgm:pt modelId="{20F72AFD-D37A-466D-BBD8-60FBCC44BA94}" type="pres">
      <dgm:prSet presAssocID="{37D0C4DE-7FD4-4612-B0E1-CE2ABDA35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D2066-41DF-4EDF-B925-9DD00C558B7F}" type="pres">
      <dgm:prSet presAssocID="{30098ED6-0B5E-4784-A88D-191895B8D4BF}" presName="spacer" presStyleCnt="0"/>
      <dgm:spPr/>
    </dgm:pt>
    <dgm:pt modelId="{0865760D-6BCC-46A0-BB73-14538FBEECB3}" type="pres">
      <dgm:prSet presAssocID="{EA32CC4B-E27D-4E67-BC38-0351EABAB4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A57321-E02A-4503-8B6E-628BA740DEFA}" type="presOf" srcId="{EA32CC4B-E27D-4E67-BC38-0351EABAB4E1}" destId="{0865760D-6BCC-46A0-BB73-14538FBEECB3}" srcOrd="0" destOrd="0" presId="urn:microsoft.com/office/officeart/2005/8/layout/vList2"/>
    <dgm:cxn modelId="{7D1F9930-7F4A-4C09-B4DC-0D0497D06748}" type="presOf" srcId="{742321DD-3248-40FF-A315-FC9B2E3AA717}" destId="{E16423A5-31C4-44CD-B8B2-369E6D150FC6}" srcOrd="0" destOrd="0" presId="urn:microsoft.com/office/officeart/2005/8/layout/vList2"/>
    <dgm:cxn modelId="{B2D89A97-D622-44A0-B127-E9DAB3C4F673}" srcId="{742321DD-3248-40FF-A315-FC9B2E3AA717}" destId="{37D0C4DE-7FD4-4612-B0E1-CE2ABDA350EF}" srcOrd="0" destOrd="0" parTransId="{D7A58689-6B32-48A1-81DC-859EDC0F34B1}" sibTransId="{30098ED6-0B5E-4784-A88D-191895B8D4BF}"/>
    <dgm:cxn modelId="{47ABC9A2-DDA4-4451-BAB1-2221623D051B}" srcId="{742321DD-3248-40FF-A315-FC9B2E3AA717}" destId="{EA32CC4B-E27D-4E67-BC38-0351EABAB4E1}" srcOrd="1" destOrd="0" parTransId="{B97F3CD1-8732-4346-BD5B-936C839BB719}" sibTransId="{3953F277-2134-4AD0-9015-ACA315425F6F}"/>
    <dgm:cxn modelId="{CC1A39F6-F73C-4317-9974-E765FC290806}" type="presOf" srcId="{37D0C4DE-7FD4-4612-B0E1-CE2ABDA350EF}" destId="{20F72AFD-D37A-466D-BBD8-60FBCC44BA94}" srcOrd="0" destOrd="0" presId="urn:microsoft.com/office/officeart/2005/8/layout/vList2"/>
    <dgm:cxn modelId="{5CE0635F-2355-4A13-9B7A-B8D3AAB36FE7}" type="presParOf" srcId="{E16423A5-31C4-44CD-B8B2-369E6D150FC6}" destId="{20F72AFD-D37A-466D-BBD8-60FBCC44BA94}" srcOrd="0" destOrd="0" presId="urn:microsoft.com/office/officeart/2005/8/layout/vList2"/>
    <dgm:cxn modelId="{A8374F48-4693-4E7F-AE04-E0F99D674877}" type="presParOf" srcId="{E16423A5-31C4-44CD-B8B2-369E6D150FC6}" destId="{F86D2066-41DF-4EDF-B925-9DD00C558B7F}" srcOrd="1" destOrd="0" presId="urn:microsoft.com/office/officeart/2005/8/layout/vList2"/>
    <dgm:cxn modelId="{B5E56315-0BB0-4464-80C0-ED404F96925B}" type="presParOf" srcId="{E16423A5-31C4-44CD-B8B2-369E6D150FC6}" destId="{0865760D-6BCC-46A0-BB73-14538FBEEC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2321DD-3248-40FF-A315-FC9B2E3AA71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D0C4DE-7FD4-4612-B0E1-CE2ABDA350EF}">
      <dgm:prSet custT="1"/>
      <dgm:spPr/>
      <dgm:t>
        <a:bodyPr/>
        <a:lstStyle/>
        <a:p>
          <a:r>
            <a:rPr lang="en-US" altLang="zh-CN" sz="4400" dirty="0"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b="1" dirty="0">
              <a:latin typeface="STKaiti" panose="02010600040101010101" pitchFamily="2" charset="-122"/>
              <a:ea typeface="STKaiti" panose="02010600040101010101" pitchFamily="2" charset="-122"/>
            </a:rPr>
            <a:t>智慧人的言语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好像</a:t>
          </a:r>
          <a:r>
            <a:rPr lang="zh-CN" altLang="en-US" sz="44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刺棍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altLang="en-US" sz="4400" b="1" dirty="0">
              <a:latin typeface="STKaiti" panose="02010600040101010101" pitchFamily="2" charset="-122"/>
              <a:ea typeface="STKaiti" panose="02010600040101010101" pitchFamily="2" charset="-122"/>
            </a:rPr>
            <a:t>会中之师的言语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又像</a:t>
          </a:r>
          <a:r>
            <a:rPr lang="zh-CN" altLang="en-US" sz="44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钉稳的钉子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，都是</a:t>
          </a:r>
          <a:r>
            <a:rPr lang="zh-CN" altLang="en-US" sz="4400" b="1" dirty="0">
              <a:solidFill>
                <a:schemeClr val="tx1"/>
              </a:solidFill>
              <a:highlight>
                <a:srgbClr val="FFFF00"/>
              </a:highlight>
              <a:latin typeface="STKaiti" panose="02010600040101010101" pitchFamily="2" charset="-122"/>
              <a:ea typeface="STKaiti" panose="02010600040101010101" pitchFamily="2" charset="-122"/>
            </a:rPr>
            <a:t>一个牧者</a:t>
          </a:r>
          <a:r>
            <a:rPr lang="zh-CN" altLang="en-US" sz="4400" b="1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rPr>
            <a:t>所赐的</a:t>
          </a:r>
          <a:r>
            <a:rPr lang="zh-CN" altLang="en-US" sz="4400" dirty="0"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endParaRPr lang="en-US" sz="4400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D7A58689-6B32-48A1-81DC-859EDC0F34B1}" type="parTrans" cxnId="{B2D89A97-D622-44A0-B127-E9DAB3C4F673}">
      <dgm:prSet/>
      <dgm:spPr/>
      <dgm:t>
        <a:bodyPr/>
        <a:lstStyle/>
        <a:p>
          <a:endParaRPr lang="en-US"/>
        </a:p>
      </dgm:t>
    </dgm:pt>
    <dgm:pt modelId="{30098ED6-0B5E-4784-A88D-191895B8D4BF}" type="sibTrans" cxnId="{B2D89A97-D622-44A0-B127-E9DAB3C4F673}">
      <dgm:prSet/>
      <dgm:spPr/>
      <dgm:t>
        <a:bodyPr/>
        <a:lstStyle/>
        <a:p>
          <a:endParaRPr lang="en-US"/>
        </a:p>
      </dgm:t>
    </dgm:pt>
    <dgm:pt modelId="{EA32CC4B-E27D-4E67-BC38-0351EABAB4E1}">
      <dgm:prSet custT="1"/>
      <dgm:spPr/>
      <dgm:t>
        <a:bodyPr/>
        <a:lstStyle/>
        <a:p>
          <a:r>
            <a:rPr lang="en-US" altLang="zh-CN" sz="4400" b="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b="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b="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97F3CD1-8732-4346-BD5B-936C839BB719}" type="parTrans" cxnId="{47ABC9A2-DDA4-4451-BAB1-2221623D051B}">
      <dgm:prSet/>
      <dgm:spPr/>
      <dgm:t>
        <a:bodyPr/>
        <a:lstStyle/>
        <a:p>
          <a:endParaRPr lang="en-US"/>
        </a:p>
      </dgm:t>
    </dgm:pt>
    <dgm:pt modelId="{3953F277-2134-4AD0-9015-ACA315425F6F}" type="sibTrans" cxnId="{47ABC9A2-DDA4-4451-BAB1-2221623D051B}">
      <dgm:prSet/>
      <dgm:spPr/>
      <dgm:t>
        <a:bodyPr/>
        <a:lstStyle/>
        <a:p>
          <a:endParaRPr lang="en-US"/>
        </a:p>
      </dgm:t>
    </dgm:pt>
    <dgm:pt modelId="{E16423A5-31C4-44CD-B8B2-369E6D150FC6}" type="pres">
      <dgm:prSet presAssocID="{742321DD-3248-40FF-A315-FC9B2E3AA717}" presName="linear" presStyleCnt="0">
        <dgm:presLayoutVars>
          <dgm:animLvl val="lvl"/>
          <dgm:resizeHandles val="exact"/>
        </dgm:presLayoutVars>
      </dgm:prSet>
      <dgm:spPr/>
    </dgm:pt>
    <dgm:pt modelId="{20F72AFD-D37A-466D-BBD8-60FBCC44BA94}" type="pres">
      <dgm:prSet presAssocID="{37D0C4DE-7FD4-4612-B0E1-CE2ABDA35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D2066-41DF-4EDF-B925-9DD00C558B7F}" type="pres">
      <dgm:prSet presAssocID="{30098ED6-0B5E-4784-A88D-191895B8D4BF}" presName="spacer" presStyleCnt="0"/>
      <dgm:spPr/>
    </dgm:pt>
    <dgm:pt modelId="{0865760D-6BCC-46A0-BB73-14538FBEECB3}" type="pres">
      <dgm:prSet presAssocID="{EA32CC4B-E27D-4E67-BC38-0351EABAB4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A57321-E02A-4503-8B6E-628BA740DEFA}" type="presOf" srcId="{EA32CC4B-E27D-4E67-BC38-0351EABAB4E1}" destId="{0865760D-6BCC-46A0-BB73-14538FBEECB3}" srcOrd="0" destOrd="0" presId="urn:microsoft.com/office/officeart/2005/8/layout/vList2"/>
    <dgm:cxn modelId="{7D1F9930-7F4A-4C09-B4DC-0D0497D06748}" type="presOf" srcId="{742321DD-3248-40FF-A315-FC9B2E3AA717}" destId="{E16423A5-31C4-44CD-B8B2-369E6D150FC6}" srcOrd="0" destOrd="0" presId="urn:microsoft.com/office/officeart/2005/8/layout/vList2"/>
    <dgm:cxn modelId="{B2D89A97-D622-44A0-B127-E9DAB3C4F673}" srcId="{742321DD-3248-40FF-A315-FC9B2E3AA717}" destId="{37D0C4DE-7FD4-4612-B0E1-CE2ABDA350EF}" srcOrd="0" destOrd="0" parTransId="{D7A58689-6B32-48A1-81DC-859EDC0F34B1}" sibTransId="{30098ED6-0B5E-4784-A88D-191895B8D4BF}"/>
    <dgm:cxn modelId="{47ABC9A2-DDA4-4451-BAB1-2221623D051B}" srcId="{742321DD-3248-40FF-A315-FC9B2E3AA717}" destId="{EA32CC4B-E27D-4E67-BC38-0351EABAB4E1}" srcOrd="1" destOrd="0" parTransId="{B97F3CD1-8732-4346-BD5B-936C839BB719}" sibTransId="{3953F277-2134-4AD0-9015-ACA315425F6F}"/>
    <dgm:cxn modelId="{CC1A39F6-F73C-4317-9974-E765FC290806}" type="presOf" srcId="{37D0C4DE-7FD4-4612-B0E1-CE2ABDA350EF}" destId="{20F72AFD-D37A-466D-BBD8-60FBCC44BA94}" srcOrd="0" destOrd="0" presId="urn:microsoft.com/office/officeart/2005/8/layout/vList2"/>
    <dgm:cxn modelId="{5CE0635F-2355-4A13-9B7A-B8D3AAB36FE7}" type="presParOf" srcId="{E16423A5-31C4-44CD-B8B2-369E6D150FC6}" destId="{20F72AFD-D37A-466D-BBD8-60FBCC44BA94}" srcOrd="0" destOrd="0" presId="urn:microsoft.com/office/officeart/2005/8/layout/vList2"/>
    <dgm:cxn modelId="{A8374F48-4693-4E7F-AE04-E0F99D674877}" type="presParOf" srcId="{E16423A5-31C4-44CD-B8B2-369E6D150FC6}" destId="{F86D2066-41DF-4EDF-B925-9DD00C558B7F}" srcOrd="1" destOrd="0" presId="urn:microsoft.com/office/officeart/2005/8/layout/vList2"/>
    <dgm:cxn modelId="{B5E56315-0BB0-4464-80C0-ED404F96925B}" type="presParOf" srcId="{E16423A5-31C4-44CD-B8B2-369E6D150FC6}" destId="{0865760D-6BCC-46A0-BB73-14538FBEEC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2321DD-3248-40FF-A315-FC9B2E3AA71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D0C4DE-7FD4-4612-B0E1-CE2ABDA350EF}">
      <dgm:prSet custT="1"/>
      <dgm:spPr/>
      <dgm:t>
        <a:bodyPr/>
        <a:lstStyle/>
        <a:p>
          <a:r>
            <a:rPr lang="en-US" altLang="zh-CN" sz="44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智慧人的言语好像刺棍，会中之师的言语又像钉稳的钉子，都是一个牧者所赐的。</a:t>
          </a:r>
          <a:endParaRPr lang="en-US" sz="44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D7A58689-6B32-48A1-81DC-859EDC0F34B1}" type="parTrans" cxnId="{B2D89A97-D622-44A0-B127-E9DAB3C4F673}">
      <dgm:prSet/>
      <dgm:spPr/>
      <dgm:t>
        <a:bodyPr/>
        <a:lstStyle/>
        <a:p>
          <a:endParaRPr lang="en-US"/>
        </a:p>
      </dgm:t>
    </dgm:pt>
    <dgm:pt modelId="{30098ED6-0B5E-4784-A88D-191895B8D4BF}" type="sibTrans" cxnId="{B2D89A97-D622-44A0-B127-E9DAB3C4F673}">
      <dgm:prSet/>
      <dgm:spPr/>
      <dgm:t>
        <a:bodyPr/>
        <a:lstStyle/>
        <a:p>
          <a:endParaRPr lang="en-US"/>
        </a:p>
      </dgm:t>
    </dgm:pt>
    <dgm:pt modelId="{EA32CC4B-E27D-4E67-BC38-0351EABAB4E1}">
      <dgm:prSet custT="1"/>
      <dgm:spPr/>
      <dgm:t>
        <a:bodyPr/>
        <a:lstStyle/>
        <a:p>
          <a:r>
            <a:rPr lang="en-US" altLang="zh-CN" sz="4400" b="1" dirty="0"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b="1" dirty="0"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b="1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B97F3CD1-8732-4346-BD5B-936C839BB719}" type="parTrans" cxnId="{47ABC9A2-DDA4-4451-BAB1-2221623D051B}">
      <dgm:prSet/>
      <dgm:spPr/>
      <dgm:t>
        <a:bodyPr/>
        <a:lstStyle/>
        <a:p>
          <a:endParaRPr lang="en-US"/>
        </a:p>
      </dgm:t>
    </dgm:pt>
    <dgm:pt modelId="{3953F277-2134-4AD0-9015-ACA315425F6F}" type="sibTrans" cxnId="{47ABC9A2-DDA4-4451-BAB1-2221623D051B}">
      <dgm:prSet/>
      <dgm:spPr/>
      <dgm:t>
        <a:bodyPr/>
        <a:lstStyle/>
        <a:p>
          <a:endParaRPr lang="en-US"/>
        </a:p>
      </dgm:t>
    </dgm:pt>
    <dgm:pt modelId="{E16423A5-31C4-44CD-B8B2-369E6D150FC6}" type="pres">
      <dgm:prSet presAssocID="{742321DD-3248-40FF-A315-FC9B2E3AA717}" presName="linear" presStyleCnt="0">
        <dgm:presLayoutVars>
          <dgm:animLvl val="lvl"/>
          <dgm:resizeHandles val="exact"/>
        </dgm:presLayoutVars>
      </dgm:prSet>
      <dgm:spPr/>
    </dgm:pt>
    <dgm:pt modelId="{20F72AFD-D37A-466D-BBD8-60FBCC44BA94}" type="pres">
      <dgm:prSet presAssocID="{37D0C4DE-7FD4-4612-B0E1-CE2ABDA35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D2066-41DF-4EDF-B925-9DD00C558B7F}" type="pres">
      <dgm:prSet presAssocID="{30098ED6-0B5E-4784-A88D-191895B8D4BF}" presName="spacer" presStyleCnt="0"/>
      <dgm:spPr/>
    </dgm:pt>
    <dgm:pt modelId="{0865760D-6BCC-46A0-BB73-14538FBEECB3}" type="pres">
      <dgm:prSet presAssocID="{EA32CC4B-E27D-4E67-BC38-0351EABAB4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A57321-E02A-4503-8B6E-628BA740DEFA}" type="presOf" srcId="{EA32CC4B-E27D-4E67-BC38-0351EABAB4E1}" destId="{0865760D-6BCC-46A0-BB73-14538FBEECB3}" srcOrd="0" destOrd="0" presId="urn:microsoft.com/office/officeart/2005/8/layout/vList2"/>
    <dgm:cxn modelId="{7D1F9930-7F4A-4C09-B4DC-0D0497D06748}" type="presOf" srcId="{742321DD-3248-40FF-A315-FC9B2E3AA717}" destId="{E16423A5-31C4-44CD-B8B2-369E6D150FC6}" srcOrd="0" destOrd="0" presId="urn:microsoft.com/office/officeart/2005/8/layout/vList2"/>
    <dgm:cxn modelId="{B2D89A97-D622-44A0-B127-E9DAB3C4F673}" srcId="{742321DD-3248-40FF-A315-FC9B2E3AA717}" destId="{37D0C4DE-7FD4-4612-B0E1-CE2ABDA350EF}" srcOrd="0" destOrd="0" parTransId="{D7A58689-6B32-48A1-81DC-859EDC0F34B1}" sibTransId="{30098ED6-0B5E-4784-A88D-191895B8D4BF}"/>
    <dgm:cxn modelId="{47ABC9A2-DDA4-4451-BAB1-2221623D051B}" srcId="{742321DD-3248-40FF-A315-FC9B2E3AA717}" destId="{EA32CC4B-E27D-4E67-BC38-0351EABAB4E1}" srcOrd="1" destOrd="0" parTransId="{B97F3CD1-8732-4346-BD5B-936C839BB719}" sibTransId="{3953F277-2134-4AD0-9015-ACA315425F6F}"/>
    <dgm:cxn modelId="{CC1A39F6-F73C-4317-9974-E765FC290806}" type="presOf" srcId="{37D0C4DE-7FD4-4612-B0E1-CE2ABDA350EF}" destId="{20F72AFD-D37A-466D-BBD8-60FBCC44BA94}" srcOrd="0" destOrd="0" presId="urn:microsoft.com/office/officeart/2005/8/layout/vList2"/>
    <dgm:cxn modelId="{5CE0635F-2355-4A13-9B7A-B8D3AAB36FE7}" type="presParOf" srcId="{E16423A5-31C4-44CD-B8B2-369E6D150FC6}" destId="{20F72AFD-D37A-466D-BBD8-60FBCC44BA94}" srcOrd="0" destOrd="0" presId="urn:microsoft.com/office/officeart/2005/8/layout/vList2"/>
    <dgm:cxn modelId="{A8374F48-4693-4E7F-AE04-E0F99D674877}" type="presParOf" srcId="{E16423A5-31C4-44CD-B8B2-369E6D150FC6}" destId="{F86D2066-41DF-4EDF-B925-9DD00C558B7F}" srcOrd="1" destOrd="0" presId="urn:microsoft.com/office/officeart/2005/8/layout/vList2"/>
    <dgm:cxn modelId="{B5E56315-0BB0-4464-80C0-ED404F96925B}" type="presParOf" srcId="{E16423A5-31C4-44CD-B8B2-369E6D150FC6}" destId="{0865760D-6BCC-46A0-BB73-14538FBEEC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E423E1-224C-4F9A-AA3B-6811581D26A2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383162F-01D9-472C-A01F-B28D18916C95}">
      <dgm:prSet custT="1"/>
      <dgm:spPr/>
      <dgm:t>
        <a:bodyPr/>
        <a:lstStyle/>
        <a:p>
          <a:r>
            <a:rPr lang="en-US" sz="4000" dirty="0">
              <a:latin typeface="STKaiti" panose="02010600040101010101" pitchFamily="2" charset="-122"/>
              <a:ea typeface="STKaiti" panose="02010600040101010101" pitchFamily="2" charset="-122"/>
            </a:rPr>
            <a:t>13 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这些事都已听见了，总意就是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敬畏神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谨守他的诫命</a:t>
          </a:r>
          <a:r>
            <a:rPr lang="zh-CN" sz="4000" dirty="0">
              <a:latin typeface="STKaiti" panose="02010600040101010101" pitchFamily="2" charset="-122"/>
              <a:ea typeface="STKaiti" panose="02010600040101010101" pitchFamily="2" charset="-122"/>
            </a:rPr>
            <a:t>，这是人所当尽的本分。 </a:t>
          </a:r>
          <a:endParaRPr lang="en-US" sz="4000" dirty="0"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A11B6B88-A4DE-472C-B930-CA0652F6A856}" type="parTrans" cxnId="{6A2B1ECC-5C59-40E8-8F87-C24845108A76}">
      <dgm:prSet/>
      <dgm:spPr/>
      <dgm:t>
        <a:bodyPr/>
        <a:lstStyle/>
        <a:p>
          <a:endParaRPr lang="en-US"/>
        </a:p>
      </dgm:t>
    </dgm:pt>
    <dgm:pt modelId="{C8D9C0E0-08D5-4E00-8019-CEDE2C893F30}" type="sibTrans" cxnId="{6A2B1ECC-5C59-40E8-8F87-C24845108A76}">
      <dgm:prSet/>
      <dgm:spPr/>
      <dgm:t>
        <a:bodyPr/>
        <a:lstStyle/>
        <a:p>
          <a:endParaRPr lang="en-US"/>
        </a:p>
      </dgm:t>
    </dgm:pt>
    <dgm:pt modelId="{EFA4D79E-9DD8-4B74-AC65-1B77BC3F301F}">
      <dgm:prSet custT="1"/>
      <dgm:spPr/>
      <dgm:t>
        <a:bodyPr/>
        <a:lstStyle/>
        <a:p>
          <a:r>
            <a: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14 </a:t>
          </a:r>
          <a:r>
            <a:rPr 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因为人所做的事，连一切隐藏的事，无论是善是恶，神都必审问。</a:t>
          </a:r>
          <a:endParaRPr lang="en-US" sz="40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gm:t>
    </dgm:pt>
    <dgm:pt modelId="{95EF4B98-63AF-4928-B86C-AA8297526EDA}" type="parTrans" cxnId="{25E93EB0-7D49-4BF7-BEA8-45348D6B397D}">
      <dgm:prSet/>
      <dgm:spPr/>
      <dgm:t>
        <a:bodyPr/>
        <a:lstStyle/>
        <a:p>
          <a:endParaRPr lang="en-US"/>
        </a:p>
      </dgm:t>
    </dgm:pt>
    <dgm:pt modelId="{CA3AF010-A892-4FDA-8C36-5D68CE8B411B}" type="sibTrans" cxnId="{25E93EB0-7D49-4BF7-BEA8-45348D6B397D}">
      <dgm:prSet/>
      <dgm:spPr/>
      <dgm:t>
        <a:bodyPr/>
        <a:lstStyle/>
        <a:p>
          <a:endParaRPr lang="en-US"/>
        </a:p>
      </dgm:t>
    </dgm:pt>
    <dgm:pt modelId="{01698D70-51C7-41C5-AAFC-205F90246156}" type="pres">
      <dgm:prSet presAssocID="{E4E423E1-224C-4F9A-AA3B-6811581D26A2}" presName="outerComposite" presStyleCnt="0">
        <dgm:presLayoutVars>
          <dgm:chMax val="5"/>
          <dgm:dir/>
          <dgm:resizeHandles val="exact"/>
        </dgm:presLayoutVars>
      </dgm:prSet>
      <dgm:spPr/>
    </dgm:pt>
    <dgm:pt modelId="{422D6BD7-6B6E-4427-84BB-69A711238447}" type="pres">
      <dgm:prSet presAssocID="{E4E423E1-224C-4F9A-AA3B-6811581D26A2}" presName="dummyMaxCanvas" presStyleCnt="0">
        <dgm:presLayoutVars/>
      </dgm:prSet>
      <dgm:spPr/>
    </dgm:pt>
    <dgm:pt modelId="{82825063-795D-4D04-B370-DDA272C824B1}" type="pres">
      <dgm:prSet presAssocID="{E4E423E1-224C-4F9A-AA3B-6811581D26A2}" presName="TwoNodes_1" presStyleLbl="node1" presStyleIdx="0" presStyleCnt="2">
        <dgm:presLayoutVars>
          <dgm:bulletEnabled val="1"/>
        </dgm:presLayoutVars>
      </dgm:prSet>
      <dgm:spPr/>
    </dgm:pt>
    <dgm:pt modelId="{4DC20991-C782-4440-BC17-A9BE42BF026D}" type="pres">
      <dgm:prSet presAssocID="{E4E423E1-224C-4F9A-AA3B-6811581D26A2}" presName="TwoNodes_2" presStyleLbl="node1" presStyleIdx="1" presStyleCnt="2">
        <dgm:presLayoutVars>
          <dgm:bulletEnabled val="1"/>
        </dgm:presLayoutVars>
      </dgm:prSet>
      <dgm:spPr/>
    </dgm:pt>
    <dgm:pt modelId="{3357A4F4-6B46-40F4-8C8F-F032F2716EF7}" type="pres">
      <dgm:prSet presAssocID="{E4E423E1-224C-4F9A-AA3B-6811581D26A2}" presName="TwoConn_1-2" presStyleLbl="fgAccFollowNode1" presStyleIdx="0" presStyleCnt="1">
        <dgm:presLayoutVars>
          <dgm:bulletEnabled val="1"/>
        </dgm:presLayoutVars>
      </dgm:prSet>
      <dgm:spPr/>
    </dgm:pt>
    <dgm:pt modelId="{9C69A33A-5C48-45A3-8BB2-D1CA9CFF1DF8}" type="pres">
      <dgm:prSet presAssocID="{E4E423E1-224C-4F9A-AA3B-6811581D26A2}" presName="TwoNodes_1_text" presStyleLbl="node1" presStyleIdx="1" presStyleCnt="2">
        <dgm:presLayoutVars>
          <dgm:bulletEnabled val="1"/>
        </dgm:presLayoutVars>
      </dgm:prSet>
      <dgm:spPr/>
    </dgm:pt>
    <dgm:pt modelId="{4E958E8A-5738-4BA9-915A-71ABEC908B8F}" type="pres">
      <dgm:prSet presAssocID="{E4E423E1-224C-4F9A-AA3B-6811581D26A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9DBB036-AAD5-4645-BBE5-E00B78348404}" type="presOf" srcId="{8383162F-01D9-472C-A01F-B28D18916C95}" destId="{9C69A33A-5C48-45A3-8BB2-D1CA9CFF1DF8}" srcOrd="1" destOrd="0" presId="urn:microsoft.com/office/officeart/2005/8/layout/vProcess5"/>
    <dgm:cxn modelId="{DBBEFA6F-825B-4746-B945-AD9F9147DDB1}" type="presOf" srcId="{C8D9C0E0-08D5-4E00-8019-CEDE2C893F30}" destId="{3357A4F4-6B46-40F4-8C8F-F032F2716EF7}" srcOrd="0" destOrd="0" presId="urn:microsoft.com/office/officeart/2005/8/layout/vProcess5"/>
    <dgm:cxn modelId="{27F05D59-4D7D-4337-8A80-C33DA6988191}" type="presOf" srcId="{8383162F-01D9-472C-A01F-B28D18916C95}" destId="{82825063-795D-4D04-B370-DDA272C824B1}" srcOrd="0" destOrd="0" presId="urn:microsoft.com/office/officeart/2005/8/layout/vProcess5"/>
    <dgm:cxn modelId="{25E93EB0-7D49-4BF7-BEA8-45348D6B397D}" srcId="{E4E423E1-224C-4F9A-AA3B-6811581D26A2}" destId="{EFA4D79E-9DD8-4B74-AC65-1B77BC3F301F}" srcOrd="1" destOrd="0" parTransId="{95EF4B98-63AF-4928-B86C-AA8297526EDA}" sibTransId="{CA3AF010-A892-4FDA-8C36-5D68CE8B411B}"/>
    <dgm:cxn modelId="{2CBE52B9-0566-42CF-B529-35266FAF2015}" type="presOf" srcId="{E4E423E1-224C-4F9A-AA3B-6811581D26A2}" destId="{01698D70-51C7-41C5-AAFC-205F90246156}" srcOrd="0" destOrd="0" presId="urn:microsoft.com/office/officeart/2005/8/layout/vProcess5"/>
    <dgm:cxn modelId="{6A2B1ECC-5C59-40E8-8F87-C24845108A76}" srcId="{E4E423E1-224C-4F9A-AA3B-6811581D26A2}" destId="{8383162F-01D9-472C-A01F-B28D18916C95}" srcOrd="0" destOrd="0" parTransId="{A11B6B88-A4DE-472C-B930-CA0652F6A856}" sibTransId="{C8D9C0E0-08D5-4E00-8019-CEDE2C893F30}"/>
    <dgm:cxn modelId="{16C973E5-82C6-4075-BDE4-DE6C9B2A713D}" type="presOf" srcId="{EFA4D79E-9DD8-4B74-AC65-1B77BC3F301F}" destId="{4E958E8A-5738-4BA9-915A-71ABEC908B8F}" srcOrd="1" destOrd="0" presId="urn:microsoft.com/office/officeart/2005/8/layout/vProcess5"/>
    <dgm:cxn modelId="{6AA38CED-2E1E-401C-863F-265B25C606F1}" type="presOf" srcId="{EFA4D79E-9DD8-4B74-AC65-1B77BC3F301F}" destId="{4DC20991-C782-4440-BC17-A9BE42BF026D}" srcOrd="0" destOrd="0" presId="urn:microsoft.com/office/officeart/2005/8/layout/vProcess5"/>
    <dgm:cxn modelId="{2D062A52-9EDD-4C85-AB71-9EBE8D79DBAD}" type="presParOf" srcId="{01698D70-51C7-41C5-AAFC-205F90246156}" destId="{422D6BD7-6B6E-4427-84BB-69A711238447}" srcOrd="0" destOrd="0" presId="urn:microsoft.com/office/officeart/2005/8/layout/vProcess5"/>
    <dgm:cxn modelId="{E3A5A89B-60C4-4028-939D-F0C0D82B129A}" type="presParOf" srcId="{01698D70-51C7-41C5-AAFC-205F90246156}" destId="{82825063-795D-4D04-B370-DDA272C824B1}" srcOrd="1" destOrd="0" presId="urn:microsoft.com/office/officeart/2005/8/layout/vProcess5"/>
    <dgm:cxn modelId="{9230361B-A70F-44FA-B086-5DE76FF2B087}" type="presParOf" srcId="{01698D70-51C7-41C5-AAFC-205F90246156}" destId="{4DC20991-C782-4440-BC17-A9BE42BF026D}" srcOrd="2" destOrd="0" presId="urn:microsoft.com/office/officeart/2005/8/layout/vProcess5"/>
    <dgm:cxn modelId="{69A34AE5-7CC4-472F-914C-DC093D0FB211}" type="presParOf" srcId="{01698D70-51C7-41C5-AAFC-205F90246156}" destId="{3357A4F4-6B46-40F4-8C8F-F032F2716EF7}" srcOrd="3" destOrd="0" presId="urn:microsoft.com/office/officeart/2005/8/layout/vProcess5"/>
    <dgm:cxn modelId="{3CECD51F-C0E9-469B-9754-B5E2FB867904}" type="presParOf" srcId="{01698D70-51C7-41C5-AAFC-205F90246156}" destId="{9C69A33A-5C48-45A3-8BB2-D1CA9CFF1DF8}" srcOrd="4" destOrd="0" presId="urn:microsoft.com/office/officeart/2005/8/layout/vProcess5"/>
    <dgm:cxn modelId="{140D67AE-B482-40F0-9678-960829C8E535}" type="presParOf" srcId="{01698D70-51C7-41C5-AAFC-205F90246156}" destId="{4E958E8A-5738-4BA9-915A-71ABEC908B8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2AFD-D37A-466D-BBD8-60FBCC44BA94}">
      <dsp:nvSpPr>
        <dsp:cNvPr id="0" name=""/>
        <dsp:cNvSpPr/>
      </dsp:nvSpPr>
      <dsp:spPr>
        <a:xfrm>
          <a:off x="0" y="1434"/>
          <a:ext cx="10769059" cy="2181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1 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你趁着年幼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，衰败的日子尚未来到，就是你所说“我毫无喜乐”的那些年日未曾临近之先，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当记念造你的主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40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6510" y="107944"/>
        <a:ext cx="10556039" cy="1968847"/>
      </dsp:txXfrm>
    </dsp:sp>
    <dsp:sp modelId="{0865760D-6BCC-46A0-BB73-14538FBEECB3}">
      <dsp:nvSpPr>
        <dsp:cNvPr id="0" name=""/>
        <dsp:cNvSpPr/>
      </dsp:nvSpPr>
      <dsp:spPr>
        <a:xfrm>
          <a:off x="0" y="2195508"/>
          <a:ext cx="10769059" cy="21818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2 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不要等到日头、光明、月亮、星宿变为黑暗，雨后云彩返回。</a:t>
          </a:r>
          <a:endParaRPr lang="en-US" sz="40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6510" y="2302018"/>
        <a:ext cx="10556039" cy="19688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5063-795D-4D04-B370-DDA272C824B1}">
      <dsp:nvSpPr>
        <dsp:cNvPr id="0" name=""/>
        <dsp:cNvSpPr/>
      </dsp:nvSpPr>
      <dsp:spPr>
        <a:xfrm>
          <a:off x="0" y="0"/>
          <a:ext cx="10076360" cy="1960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13 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这些事都已听见了，总意就是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敬畏神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谨守他的诫命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kern="1200" dirty="0">
              <a:highlight>
                <a:srgbClr val="FFFF00"/>
              </a:highlight>
              <a:latin typeface="STKaiti" panose="02010600040101010101" pitchFamily="2" charset="-122"/>
              <a:ea typeface="STKaiti" panose="02010600040101010101" pitchFamily="2" charset="-122"/>
            </a:rPr>
            <a:t>这是人所当尽的本分。 </a:t>
          </a:r>
          <a:endParaRPr lang="en-US" sz="4000" b="1" kern="1200" dirty="0">
            <a:highlight>
              <a:srgbClr val="FFFF00"/>
            </a:highlight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57410" y="57410"/>
        <a:ext cx="8050422" cy="1845301"/>
      </dsp:txXfrm>
    </dsp:sp>
    <dsp:sp modelId="{4DC20991-C782-4440-BC17-A9BE42BF026D}">
      <dsp:nvSpPr>
        <dsp:cNvPr id="0" name=""/>
        <dsp:cNvSpPr/>
      </dsp:nvSpPr>
      <dsp:spPr>
        <a:xfrm>
          <a:off x="1778181" y="2395703"/>
          <a:ext cx="10076360" cy="1960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14 </a:t>
          </a:r>
          <a:r>
            <a:rPr lang="zh-CN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因为人所做的事，连一切隐藏的事，无论是善是恶，神都必审问。</a:t>
          </a:r>
          <a:endParaRPr lang="en-US" sz="40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835591" y="2453113"/>
        <a:ext cx="6909280" cy="1845301"/>
      </dsp:txXfrm>
    </dsp:sp>
    <dsp:sp modelId="{3357A4F4-6B46-40F4-8C8F-F032F2716EF7}">
      <dsp:nvSpPr>
        <dsp:cNvPr id="0" name=""/>
        <dsp:cNvSpPr/>
      </dsp:nvSpPr>
      <dsp:spPr>
        <a:xfrm>
          <a:off x="8802281" y="1540873"/>
          <a:ext cx="1274078" cy="12740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88949" y="1540873"/>
        <a:ext cx="700742" cy="9587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5063-795D-4D04-B370-DDA272C824B1}">
      <dsp:nvSpPr>
        <dsp:cNvPr id="0" name=""/>
        <dsp:cNvSpPr/>
      </dsp:nvSpPr>
      <dsp:spPr>
        <a:xfrm>
          <a:off x="0" y="0"/>
          <a:ext cx="10076360" cy="1960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13 </a:t>
          </a:r>
          <a:r>
            <a:rPr lang="zh-CN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这些事都已听见了，总意就是</a:t>
          </a:r>
          <a:r>
            <a:rPr lang="zh-CN" sz="40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敬畏神</a:t>
          </a:r>
          <a:r>
            <a:rPr lang="zh-CN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谨守他的诫命</a:t>
          </a:r>
          <a:r>
            <a:rPr lang="zh-CN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，这是人所当尽的本分。 </a:t>
          </a:r>
          <a:endParaRPr lang="en-US" sz="40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57410" y="57410"/>
        <a:ext cx="8050422" cy="1845301"/>
      </dsp:txXfrm>
    </dsp:sp>
    <dsp:sp modelId="{4DC20991-C782-4440-BC17-A9BE42BF026D}">
      <dsp:nvSpPr>
        <dsp:cNvPr id="0" name=""/>
        <dsp:cNvSpPr/>
      </dsp:nvSpPr>
      <dsp:spPr>
        <a:xfrm>
          <a:off x="1778181" y="2395703"/>
          <a:ext cx="10076360" cy="1960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STKaiti" panose="02010600040101010101" pitchFamily="2" charset="-122"/>
              <a:ea typeface="STKaiti" panose="02010600040101010101" pitchFamily="2" charset="-122"/>
            </a:rPr>
            <a:t>14 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因为人所做的事</a:t>
          </a:r>
          <a:r>
            <a:rPr lang="zh-CN" sz="4000" b="1" kern="1200" dirty="0">
              <a:latin typeface="STKaiti" panose="02010600040101010101" pitchFamily="2" charset="-122"/>
              <a:ea typeface="STKaiti" panose="02010600040101010101" pitchFamily="2" charset="-122"/>
            </a:rPr>
            <a:t>，连一切隐藏的事，无论是善是恶，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神都必审问</a:t>
          </a:r>
          <a:r>
            <a:rPr lang="zh-CN" sz="4000" b="1" kern="1200" dirty="0"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endParaRPr lang="en-US" sz="4000" b="1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835591" y="2453113"/>
        <a:ext cx="6909280" cy="1845301"/>
      </dsp:txXfrm>
    </dsp:sp>
    <dsp:sp modelId="{3357A4F4-6B46-40F4-8C8F-F032F2716EF7}">
      <dsp:nvSpPr>
        <dsp:cNvPr id="0" name=""/>
        <dsp:cNvSpPr/>
      </dsp:nvSpPr>
      <dsp:spPr>
        <a:xfrm>
          <a:off x="8802281" y="1540873"/>
          <a:ext cx="1274078" cy="12740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88949" y="1540873"/>
        <a:ext cx="700742" cy="958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B377-50D8-48A8-B5C3-7339C76EF0C1}">
      <dsp:nvSpPr>
        <dsp:cNvPr id="0" name=""/>
        <dsp:cNvSpPr/>
      </dsp:nvSpPr>
      <dsp:spPr>
        <a:xfrm>
          <a:off x="0" y="135616"/>
          <a:ext cx="11190514" cy="154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3 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看守房屋的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发颤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，有力的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屈身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，推磨的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稀少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就止息，从窗户往外看的都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昏暗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33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75391" y="211007"/>
        <a:ext cx="11039732" cy="1393618"/>
      </dsp:txXfrm>
    </dsp:sp>
    <dsp:sp modelId="{9E2624FF-4249-4634-AC16-2EBFBD086A9E}">
      <dsp:nvSpPr>
        <dsp:cNvPr id="0" name=""/>
        <dsp:cNvSpPr/>
      </dsp:nvSpPr>
      <dsp:spPr>
        <a:xfrm>
          <a:off x="0" y="1775057"/>
          <a:ext cx="11190514" cy="154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4 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街门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关闭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，推磨的响声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微小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，雀鸟一叫人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就起来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，歌唱的女子也都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衰微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33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75391" y="1850448"/>
        <a:ext cx="11039732" cy="1393618"/>
      </dsp:txXfrm>
    </dsp:sp>
    <dsp:sp modelId="{9F08091D-C274-4552-AAC7-5C6544DF59EE}">
      <dsp:nvSpPr>
        <dsp:cNvPr id="0" name=""/>
        <dsp:cNvSpPr/>
      </dsp:nvSpPr>
      <dsp:spPr>
        <a:xfrm>
          <a:off x="0" y="3414497"/>
          <a:ext cx="11190514" cy="154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5 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人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怕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高处，路上有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惊慌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，杏树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开花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，蚱蜢成为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重担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，人所愿的也都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废掉</a:t>
          </a:r>
          <a:r>
            <a:rPr lang="zh-CN" sz="3300" kern="1200" dirty="0">
              <a:latin typeface="STKaiti" panose="02010600040101010101" pitchFamily="2" charset="-122"/>
              <a:ea typeface="STKaiti" panose="02010600040101010101" pitchFamily="2" charset="-122"/>
            </a:rPr>
            <a:t>。因为人归他永远的家，吊丧的在街上往来。</a:t>
          </a:r>
          <a:endParaRPr lang="en-US" sz="33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75391" y="3489888"/>
        <a:ext cx="11039732" cy="1393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B377-50D8-48A8-B5C3-7339C76EF0C1}">
      <dsp:nvSpPr>
        <dsp:cNvPr id="0" name=""/>
        <dsp:cNvSpPr/>
      </dsp:nvSpPr>
      <dsp:spPr>
        <a:xfrm>
          <a:off x="0" y="135616"/>
          <a:ext cx="11190514" cy="154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3 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看守房屋的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发颤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，有力的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屈身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，推磨的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稀少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就止息，从窗户往外看的都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昏暗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33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75391" y="211007"/>
        <a:ext cx="11039732" cy="1393618"/>
      </dsp:txXfrm>
    </dsp:sp>
    <dsp:sp modelId="{9E2624FF-4249-4634-AC16-2EBFBD086A9E}">
      <dsp:nvSpPr>
        <dsp:cNvPr id="0" name=""/>
        <dsp:cNvSpPr/>
      </dsp:nvSpPr>
      <dsp:spPr>
        <a:xfrm>
          <a:off x="0" y="1775057"/>
          <a:ext cx="11190514" cy="154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4 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街门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关闭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，推磨的响声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微小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，雀鸟一叫人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就起来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，歌唱的女子也都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衰微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33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75391" y="1850448"/>
        <a:ext cx="11039732" cy="1393618"/>
      </dsp:txXfrm>
    </dsp:sp>
    <dsp:sp modelId="{9F08091D-C274-4552-AAC7-5C6544DF59EE}">
      <dsp:nvSpPr>
        <dsp:cNvPr id="0" name=""/>
        <dsp:cNvSpPr/>
      </dsp:nvSpPr>
      <dsp:spPr>
        <a:xfrm>
          <a:off x="0" y="3414497"/>
          <a:ext cx="11190514" cy="1544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5 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人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怕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高处，路上有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惊慌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，杏树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开花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，蚱蜢成为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重担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，人所愿的也都</a:t>
          </a:r>
          <a:r>
            <a:rPr lang="zh-CN" sz="3300" b="1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废掉</a:t>
          </a:r>
          <a:r>
            <a:rPr lang="zh-CN" sz="33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因为人归他</a:t>
          </a:r>
          <a:r>
            <a:rPr lang="zh-CN" sz="33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永远的家</a:t>
          </a:r>
          <a:r>
            <a:rPr lang="zh-CN" sz="3300" b="1" kern="1200" dirty="0">
              <a:latin typeface="STKaiti" panose="02010600040101010101" pitchFamily="2" charset="-122"/>
              <a:ea typeface="STKaiti" panose="02010600040101010101" pitchFamily="2" charset="-122"/>
            </a:rPr>
            <a:t>，吊丧的在街上往来。</a:t>
          </a:r>
          <a:endParaRPr lang="en-US" sz="3300" b="1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75391" y="3489888"/>
        <a:ext cx="11039732" cy="1393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4DF81-2BEB-44D1-9D2A-F1F82227A9BC}">
      <dsp:nvSpPr>
        <dsp:cNvPr id="0" name=""/>
        <dsp:cNvSpPr/>
      </dsp:nvSpPr>
      <dsp:spPr>
        <a:xfrm>
          <a:off x="0" y="377202"/>
          <a:ext cx="11353800" cy="215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9 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再者，传道者因</a:t>
          </a:r>
          <a:r>
            <a:rPr lang="zh-CN" sz="4600" b="1" kern="1200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rPr>
            <a:t>有智慧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，仍</a:t>
          </a:r>
          <a:r>
            <a:rPr lang="zh-CN" sz="4600" b="1" kern="1200" dirty="0">
              <a:latin typeface="STKaiti" panose="02010600040101010101" pitchFamily="2" charset="-122"/>
              <a:ea typeface="STKaiti" panose="02010600040101010101" pitchFamily="2" charset="-122"/>
            </a:rPr>
            <a:t>将知识</a:t>
          </a:r>
          <a:r>
            <a:rPr lang="zh-CN" sz="46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教训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众人，又</a:t>
          </a:r>
          <a:r>
            <a:rPr lang="zh-CN" sz="46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默想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，又</a:t>
          </a:r>
          <a:r>
            <a:rPr lang="zh-CN" sz="46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考查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，又</a:t>
          </a:r>
          <a:r>
            <a:rPr lang="zh-CN" sz="46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陈说</a:t>
          </a:r>
          <a:r>
            <a:rPr lang="zh-CN" sz="4600" b="1" kern="1200" dirty="0">
              <a:latin typeface="STKaiti" panose="02010600040101010101" pitchFamily="2" charset="-122"/>
              <a:ea typeface="STKaiti" panose="02010600040101010101" pitchFamily="2" charset="-122"/>
            </a:rPr>
            <a:t>许多箴言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。 </a:t>
          </a:r>
          <a:endParaRPr lang="en-US" sz="46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5091" y="482293"/>
        <a:ext cx="11143618" cy="1942618"/>
      </dsp:txXfrm>
    </dsp:sp>
    <dsp:sp modelId="{C70E5C5A-4C08-4BCE-855B-AC678E38DF48}">
      <dsp:nvSpPr>
        <dsp:cNvPr id="0" name=""/>
        <dsp:cNvSpPr/>
      </dsp:nvSpPr>
      <dsp:spPr>
        <a:xfrm>
          <a:off x="0" y="2662483"/>
          <a:ext cx="11353800" cy="215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10 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传道者</a:t>
          </a:r>
          <a:r>
            <a:rPr lang="zh-CN" sz="46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专心寻求</a:t>
          </a:r>
          <a:r>
            <a:rPr lang="zh-CN" sz="4600" b="1" kern="1200" dirty="0">
              <a:latin typeface="STKaiti" panose="02010600040101010101" pitchFamily="2" charset="-122"/>
              <a:ea typeface="STKaiti" panose="02010600040101010101" pitchFamily="2" charset="-122"/>
            </a:rPr>
            <a:t>可喜悦的言语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，是</a:t>
          </a:r>
          <a:r>
            <a:rPr lang="zh-CN" sz="46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凭正直写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的</a:t>
          </a:r>
          <a:r>
            <a:rPr lang="zh-CN" sz="4600" b="1" kern="1200" dirty="0">
              <a:latin typeface="STKaiti" panose="02010600040101010101" pitchFamily="2" charset="-122"/>
              <a:ea typeface="STKaiti" panose="02010600040101010101" pitchFamily="2" charset="-122"/>
            </a:rPr>
            <a:t>诚实话</a:t>
          </a:r>
          <a:r>
            <a:rPr lang="zh-CN" sz="4600" kern="1200" dirty="0"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endParaRPr lang="en-US" sz="46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5091" y="2767574"/>
        <a:ext cx="11143618" cy="1942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2AFD-D37A-466D-BBD8-60FBCC44BA94}">
      <dsp:nvSpPr>
        <dsp:cNvPr id="0" name=""/>
        <dsp:cNvSpPr/>
      </dsp:nvSpPr>
      <dsp:spPr>
        <a:xfrm>
          <a:off x="0" y="42454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智慧人的言语好像刺棍，会中之师的言语又像钉稳的钉子，都是一个牧者所赐的。</a:t>
          </a:r>
          <a:endParaRPr lang="en-US" sz="44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142690"/>
        <a:ext cx="10568587" cy="1852878"/>
      </dsp:txXfrm>
    </dsp:sp>
    <dsp:sp modelId="{0865760D-6BCC-46A0-BB73-14538FBEECB3}">
      <dsp:nvSpPr>
        <dsp:cNvPr id="0" name=""/>
        <dsp:cNvSpPr/>
      </dsp:nvSpPr>
      <dsp:spPr>
        <a:xfrm>
          <a:off x="0" y="2283005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2383241"/>
        <a:ext cx="10568587" cy="1852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2AFD-D37A-466D-BBD8-60FBCC44BA94}">
      <dsp:nvSpPr>
        <dsp:cNvPr id="0" name=""/>
        <dsp:cNvSpPr/>
      </dsp:nvSpPr>
      <dsp:spPr>
        <a:xfrm>
          <a:off x="0" y="42454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b="1" kern="1200" dirty="0">
              <a:latin typeface="STKaiti" panose="02010600040101010101" pitchFamily="2" charset="-122"/>
              <a:ea typeface="STKaiti" panose="02010600040101010101" pitchFamily="2" charset="-122"/>
            </a:rPr>
            <a:t>智慧人的言语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好像</a:t>
          </a:r>
          <a:r>
            <a:rPr lang="zh-CN" altLang="en-US" sz="44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刺棍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altLang="en-US" sz="4400" b="1" kern="1200" dirty="0">
              <a:latin typeface="STKaiti" panose="02010600040101010101" pitchFamily="2" charset="-122"/>
              <a:ea typeface="STKaiti" panose="02010600040101010101" pitchFamily="2" charset="-122"/>
            </a:rPr>
            <a:t>会中之师的言语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又像</a:t>
          </a:r>
          <a:r>
            <a:rPr lang="zh-CN" altLang="en-US" sz="44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钉稳的钉子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，都是一个牧者所赐的。</a:t>
          </a:r>
          <a:endParaRPr lang="en-US" sz="44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142690"/>
        <a:ext cx="10568587" cy="1852878"/>
      </dsp:txXfrm>
    </dsp:sp>
    <dsp:sp modelId="{0865760D-6BCC-46A0-BB73-14538FBEECB3}">
      <dsp:nvSpPr>
        <dsp:cNvPr id="0" name=""/>
        <dsp:cNvSpPr/>
      </dsp:nvSpPr>
      <dsp:spPr>
        <a:xfrm>
          <a:off x="0" y="2283005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b="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b="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2383241"/>
        <a:ext cx="10568587" cy="1852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2AFD-D37A-466D-BBD8-60FBCC44BA94}">
      <dsp:nvSpPr>
        <dsp:cNvPr id="0" name=""/>
        <dsp:cNvSpPr/>
      </dsp:nvSpPr>
      <dsp:spPr>
        <a:xfrm>
          <a:off x="0" y="42454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b="1" kern="1200" dirty="0">
              <a:latin typeface="STKaiti" panose="02010600040101010101" pitchFamily="2" charset="-122"/>
              <a:ea typeface="STKaiti" panose="02010600040101010101" pitchFamily="2" charset="-122"/>
            </a:rPr>
            <a:t>智慧人的言语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好像</a:t>
          </a:r>
          <a:r>
            <a:rPr lang="zh-CN" altLang="en-US" sz="44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刺棍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altLang="en-US" sz="4400" b="1" kern="1200" dirty="0">
              <a:latin typeface="STKaiti" panose="02010600040101010101" pitchFamily="2" charset="-122"/>
              <a:ea typeface="STKaiti" panose="02010600040101010101" pitchFamily="2" charset="-122"/>
            </a:rPr>
            <a:t>会中之师的言语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又像</a:t>
          </a:r>
          <a:r>
            <a:rPr lang="zh-CN" altLang="en-US" sz="44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钉稳的钉子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，都是</a:t>
          </a:r>
          <a:r>
            <a:rPr lang="zh-CN" altLang="en-US" sz="4400" b="1" kern="1200" dirty="0">
              <a:solidFill>
                <a:schemeClr val="tx1"/>
              </a:solidFill>
              <a:highlight>
                <a:srgbClr val="FFFF00"/>
              </a:highlight>
              <a:latin typeface="STKaiti" panose="02010600040101010101" pitchFamily="2" charset="-122"/>
              <a:ea typeface="STKaiti" panose="02010600040101010101" pitchFamily="2" charset="-122"/>
            </a:rPr>
            <a:t>一个牧者</a:t>
          </a:r>
          <a:r>
            <a:rPr lang="zh-CN" altLang="en-US" sz="4400" b="1" kern="1200" dirty="0">
              <a:solidFill>
                <a:schemeClr val="tx1"/>
              </a:solidFill>
              <a:latin typeface="STKaiti" panose="02010600040101010101" pitchFamily="2" charset="-122"/>
              <a:ea typeface="STKaiti" panose="02010600040101010101" pitchFamily="2" charset="-122"/>
            </a:rPr>
            <a:t>所赐的</a:t>
          </a:r>
          <a:r>
            <a:rPr lang="zh-CN" altLang="en-US" sz="4400" kern="1200" dirty="0">
              <a:latin typeface="STKaiti" panose="02010600040101010101" pitchFamily="2" charset="-122"/>
              <a:ea typeface="STKaiti" panose="02010600040101010101" pitchFamily="2" charset="-122"/>
            </a:rPr>
            <a:t>。</a:t>
          </a:r>
          <a:endParaRPr lang="en-US" sz="44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142690"/>
        <a:ext cx="10568587" cy="1852878"/>
      </dsp:txXfrm>
    </dsp:sp>
    <dsp:sp modelId="{0865760D-6BCC-46A0-BB73-14538FBEECB3}">
      <dsp:nvSpPr>
        <dsp:cNvPr id="0" name=""/>
        <dsp:cNvSpPr/>
      </dsp:nvSpPr>
      <dsp:spPr>
        <a:xfrm>
          <a:off x="0" y="2283005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b="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b="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2383241"/>
        <a:ext cx="10568587" cy="1852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2AFD-D37A-466D-BBD8-60FBCC44BA94}">
      <dsp:nvSpPr>
        <dsp:cNvPr id="0" name=""/>
        <dsp:cNvSpPr/>
      </dsp:nvSpPr>
      <dsp:spPr>
        <a:xfrm>
          <a:off x="0" y="42454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11 </a:t>
          </a:r>
          <a:r>
            <a:rPr lang="zh-CN" altLang="en-US" sz="44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智慧人的言语好像刺棍，会中之师的言语又像钉稳的钉子，都是一个牧者所赐的。</a:t>
          </a:r>
          <a:endParaRPr lang="en-US" sz="44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142690"/>
        <a:ext cx="10568587" cy="1852878"/>
      </dsp:txXfrm>
    </dsp:sp>
    <dsp:sp modelId="{0865760D-6BCC-46A0-BB73-14538FBEECB3}">
      <dsp:nvSpPr>
        <dsp:cNvPr id="0" name=""/>
        <dsp:cNvSpPr/>
      </dsp:nvSpPr>
      <dsp:spPr>
        <a:xfrm>
          <a:off x="0" y="2283005"/>
          <a:ext cx="10769059" cy="20533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1" kern="1200" dirty="0">
              <a:latin typeface="STKaiti" panose="02010600040101010101" pitchFamily="2" charset="-122"/>
              <a:ea typeface="STKaiti" panose="02010600040101010101" pitchFamily="2" charset="-122"/>
            </a:rPr>
            <a:t>12 </a:t>
          </a:r>
          <a:r>
            <a:rPr lang="zh-CN" altLang="en-US" sz="4400" b="1" kern="1200" dirty="0">
              <a:latin typeface="STKaiti" panose="02010600040101010101" pitchFamily="2" charset="-122"/>
              <a:ea typeface="STKaiti" panose="02010600040101010101" pitchFamily="2" charset="-122"/>
            </a:rPr>
            <a:t>我儿，还有一层你当受劝诫：著书多，没有穷尽；读书多，身体疲倦。</a:t>
          </a:r>
          <a:endParaRPr lang="en-US" sz="4400" b="1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00236" y="2383241"/>
        <a:ext cx="10568587" cy="18528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5063-795D-4D04-B370-DDA272C824B1}">
      <dsp:nvSpPr>
        <dsp:cNvPr id="0" name=""/>
        <dsp:cNvSpPr/>
      </dsp:nvSpPr>
      <dsp:spPr>
        <a:xfrm>
          <a:off x="0" y="0"/>
          <a:ext cx="10076360" cy="1960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13 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这些事都已听见了，总意就是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敬畏神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，</a:t>
          </a:r>
          <a:r>
            <a:rPr lang="zh-CN" sz="4000" b="1" kern="1200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rPr>
            <a:t>谨守他的诫命</a:t>
          </a:r>
          <a:r>
            <a:rPr lang="zh-CN" sz="4000" kern="1200" dirty="0">
              <a:latin typeface="STKaiti" panose="02010600040101010101" pitchFamily="2" charset="-122"/>
              <a:ea typeface="STKaiti" panose="02010600040101010101" pitchFamily="2" charset="-122"/>
            </a:rPr>
            <a:t>，这是人所当尽的本分。 </a:t>
          </a:r>
          <a:endParaRPr lang="en-US" sz="4000" kern="1200" dirty="0"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57410" y="57410"/>
        <a:ext cx="8050422" cy="1845301"/>
      </dsp:txXfrm>
    </dsp:sp>
    <dsp:sp modelId="{4DC20991-C782-4440-BC17-A9BE42BF026D}">
      <dsp:nvSpPr>
        <dsp:cNvPr id="0" name=""/>
        <dsp:cNvSpPr/>
      </dsp:nvSpPr>
      <dsp:spPr>
        <a:xfrm>
          <a:off x="1778181" y="2395703"/>
          <a:ext cx="10076360" cy="1960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14 </a:t>
          </a:r>
          <a:r>
            <a:rPr lang="zh-CN" sz="4000" kern="12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rPr>
            <a:t>因为人所做的事，连一切隐藏的事，无论是善是恶，神都必审问。</a:t>
          </a:r>
          <a:endParaRPr lang="en-US" sz="4000" kern="1200" dirty="0">
            <a:solidFill>
              <a:schemeClr val="bg2">
                <a:lumMod val="75000"/>
              </a:schemeClr>
            </a:solidFill>
            <a:latin typeface="STKaiti" panose="02010600040101010101" pitchFamily="2" charset="-122"/>
            <a:ea typeface="STKaiti" panose="02010600040101010101" pitchFamily="2" charset="-122"/>
          </a:endParaRPr>
        </a:p>
      </dsp:txBody>
      <dsp:txXfrm>
        <a:off x="1835591" y="2453113"/>
        <a:ext cx="6909280" cy="1845301"/>
      </dsp:txXfrm>
    </dsp:sp>
    <dsp:sp modelId="{3357A4F4-6B46-40F4-8C8F-F032F2716EF7}">
      <dsp:nvSpPr>
        <dsp:cNvPr id="0" name=""/>
        <dsp:cNvSpPr/>
      </dsp:nvSpPr>
      <dsp:spPr>
        <a:xfrm>
          <a:off x="8802281" y="1540873"/>
          <a:ext cx="1274078" cy="12740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88949" y="1540873"/>
        <a:ext cx="700742" cy="95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A64C0-A4B6-464D-B673-8D6B4965E87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1D295-4889-406E-A5A9-9FF63DA42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1D295-4889-406E-A5A9-9FF63DA42F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BDA7-9545-5EB5-2456-D94A93B9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BFD69-FEE5-F7CE-A5A2-3C30E12AB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3C8AD-103F-4059-03F5-6C267763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28DBA-3D6E-FBBE-4AC8-B333496D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2F786-A6BE-7D79-251A-9C1A9C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6F25-0B97-FD23-0B3C-355CBEE7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389B6-86E7-9285-D35E-9ED9960E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3EEE-1CBF-CEE4-EE8C-10FD12A1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871C3-352B-9E74-32C0-3E393C3C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970A-4B5C-443E-41DB-A74E7514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5C697-FC3E-F760-6143-C4757145D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809C3-335E-B99E-6B65-540B38191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6E90-BC67-A339-D5E4-619ABC72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E973-3800-E527-A590-14B6712A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DFF9D-B1ED-E746-48B7-1462DE98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C23D-9694-6A59-DEB5-AA25CCD4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FD43F-2B25-60C7-E491-7F20F378F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73E9-C5B7-74A6-C45D-40AA5A50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40C98-2B49-6D25-8F6D-1E4350F3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74574-4097-7A67-2481-E898D79D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14F9-0320-AC2E-8ADD-5AA059E4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2CDAD-51BE-4140-1ED7-5A397781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9CB70-3170-7C76-3110-0EDCF1C2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35EC-6C4D-D5A3-C06D-0AF2EC47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D80D-9595-761F-A358-301C11DA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B178-7954-F25D-C973-A34C28B3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6642-1A52-75A3-4962-281CD0CB8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A2813-F522-65F0-1EB9-CA7C37F3B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33F7F-B3C5-A023-55ED-CFC86FC5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16370-BAEE-CBD8-3806-103BCA8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C7BB8-1DB0-7EDA-CBBC-3C709996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1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2982-047A-9D3C-EEB4-2EBBDF77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9BD41-AC0E-FD6C-9778-01990500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313E1-A4DC-4C9B-F779-9A687FB39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A5EDA-D69C-889F-2F85-F76D2F890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4C58E-9A1F-E724-0F2B-FF9F272EE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936B5-D85C-41D5-7923-91AC23E9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DF382-4FE0-9F4F-7993-773A4DFC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66A33-8B5D-0EFC-F86E-7F4A41F2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4EE7-3448-9B54-2B20-5C33E47D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280E7-A1A7-EFF3-8FAA-9EEE9379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CC43D-64E5-78C2-1722-5BFF5CE5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85B37-D8DD-48D2-507D-1DB9459F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3C19E-8FFC-C239-9EAB-F748E89D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FB09A-EBC3-C0F4-1C39-9947BDF1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6F3FD-33C5-E0EC-7C8B-41645FC7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EB46-40E8-5DEC-5460-3F3B73AB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33F9-1B2B-81A7-D334-F45B6D0B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2B525-8E54-2223-0D55-D5AC918F3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736F6-6AA8-AE6B-C7F3-942BEE83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804CE-A7D9-867A-FB05-0B8B3725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36DF2-0D70-AA07-58AC-39A2AEAC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98FE-39D5-0B65-82DB-B9F91A6F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3661B-7CE5-66DE-DEF9-0277054F4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B041F-903B-E486-220B-125357F07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8E0A-3422-CFAF-DD6C-F23494D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2FBC-F864-30FA-E615-E9DAEEA0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C8037-D31A-586C-3A9F-4E45A6C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C7F0E-79DE-2FF1-4DCE-CA00E33A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AD9F-30C4-90F8-EAF3-CA9A177EB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DBB43-98E8-A872-FC77-6969DBA97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0F4C9-3218-4E95-90A9-D22EB3CC21A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6CDE-F93C-491E-96EF-C9DDD9895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412D-14DF-3FCA-68C6-92AD033B4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DB968-C791-44F3-82EC-3511998C2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2647D-EBE1-939B-CC75-9E0AAA85F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 fontScale="90000"/>
          </a:bodyPr>
          <a:lstStyle/>
          <a:p>
            <a:r>
              <a:rPr lang="en-US" altLang="zh-CN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b="1" dirty="0">
              <a:solidFill>
                <a:schemeClr val="bg2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26ABC-08B3-9A76-CE18-B1DD93F5A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7-10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节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- 12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r>
              <a:rPr 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1-14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节</a:t>
            </a:r>
            <a:endParaRPr 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11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BFCB5-1C1E-E0E5-FB1F-7BB8999D8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482A-0672-FBB0-365B-557D0BE7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000" b="1" dirty="0"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1F5E26-E521-FCBD-FAE2-5D6436C36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56537"/>
              </p:ext>
            </p:extLst>
          </p:nvPr>
        </p:nvGraphicFramePr>
        <p:xfrm>
          <a:off x="381000" y="1480457"/>
          <a:ext cx="11190514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1730DA-FE5E-FF6E-2ABA-FF7B58CC95E8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tx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tx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0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65321-D6AB-47C8-3225-FEFBEA61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9F7CF-8AAD-6DD3-986F-70904484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800" y="174171"/>
            <a:ext cx="6513286" cy="1149268"/>
          </a:xfrm>
        </p:spPr>
        <p:txBody>
          <a:bodyPr anchor="t">
            <a:normAutofit/>
          </a:bodyPr>
          <a:lstStyle/>
          <a:p>
            <a:pPr algn="ctr"/>
            <a:r>
              <a:rPr lang="zh-CN" altLang="en-US" sz="6600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600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600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600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6" name="Picture 5" descr="A broken bowl with a rope&#10;&#10;AI-generated content may be incorrect.">
            <a:extLst>
              <a:ext uri="{FF2B5EF4-FFF2-40B4-BE49-F238E27FC236}">
                <a16:creationId xmlns:a16="http://schemas.microsoft.com/office/drawing/2014/main" id="{ED9B2E26-7581-81D4-2766-5A6812E1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6F17-5D09-10E7-E5B4-5AA96A83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77" y="1415143"/>
            <a:ext cx="7184571" cy="57476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zh-CN" altLang="en-US" sz="4800" dirty="0">
                <a:solidFill>
                  <a:schemeClr val="bg1">
                    <a:alpha val="8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银链折断，金罐破裂，瓶子在泉旁损坏，水轮在井口破烂， </a:t>
            </a:r>
            <a:endParaRPr lang="en-US" altLang="zh-CN" sz="4800" dirty="0">
              <a:solidFill>
                <a:schemeClr val="bg1">
                  <a:alpha val="80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zh-CN" altLang="en-US" sz="4800" dirty="0">
                <a:solidFill>
                  <a:srgbClr val="FFFF00">
                    <a:alpha val="80000"/>
                  </a:srgb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尘土仍归于地，灵仍归于赐灵的神。 </a:t>
            </a:r>
            <a:endParaRPr lang="en-US" altLang="zh-CN" sz="4800" dirty="0">
              <a:solidFill>
                <a:srgbClr val="FFFF00">
                  <a:alpha val="80000"/>
                </a:srgb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zh-CN" altLang="en-US" sz="4800" dirty="0">
                <a:solidFill>
                  <a:schemeClr val="bg1">
                    <a:alpha val="8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传道者说：虚空的虚空，凡事都是虚空。</a:t>
            </a:r>
            <a:endParaRPr lang="en-US" sz="4800" dirty="0">
              <a:solidFill>
                <a:schemeClr val="bg1">
                  <a:alpha val="80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3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7E23D-3342-7D23-2B73-EC7254A40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54819"/>
            <a:ext cx="6124576" cy="2678363"/>
          </a:xfrm>
        </p:spPr>
        <p:txBody>
          <a:bodyPr>
            <a:noAutofit/>
          </a:bodyPr>
          <a:lstStyle/>
          <a:p>
            <a:pPr algn="r"/>
            <a:r>
              <a:rPr lang="zh-CN" altLang="en-US" sz="80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四</a:t>
            </a:r>
            <a:r>
              <a:rPr lang="zh-CN" altLang="en-US" sz="8000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个我们不愿记念神的原因</a:t>
            </a:r>
            <a:endParaRPr lang="en-US" sz="8000" dirty="0">
              <a:solidFill>
                <a:schemeClr val="bg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2A4169-3103-0EDB-FE9A-600AFD6C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6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opening his shirt and tearing his shirt&#10;&#10;AI-generated content may be incorrect.">
            <a:extLst>
              <a:ext uri="{FF2B5EF4-FFF2-40B4-BE49-F238E27FC236}">
                <a16:creationId xmlns:a16="http://schemas.microsoft.com/office/drawing/2014/main" id="{F8611152-73C8-7A9A-7EEF-81D43541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/>
          <a:stretch>
            <a:fillRect/>
          </a:stretch>
        </p:blipFill>
        <p:spPr>
          <a:xfrm>
            <a:off x="6981824" y="839627"/>
            <a:ext cx="4448175" cy="261330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3915ED-7B03-A25E-9171-688789512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5257801" cy="2308324"/>
          </a:xfrm>
        </p:spPr>
        <p:txBody>
          <a:bodyPr>
            <a:normAutofit/>
          </a:bodyPr>
          <a:lstStyle/>
          <a:p>
            <a:pPr algn="l"/>
            <a:r>
              <a:rPr lang="zh-CN" altLang="en-US" sz="5000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偶像一：</a:t>
            </a:r>
            <a:r>
              <a:rPr lang="zh-CN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自我主权 </a:t>
            </a:r>
            <a:r>
              <a:rPr lang="en-US" altLang="zh-CN" sz="5000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——</a:t>
            </a:r>
            <a:r>
              <a:rPr lang="zh-CN" altLang="en-US" sz="5000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「</a:t>
            </a:r>
            <a:r>
              <a:rPr lang="zh-CN" altLang="en-US" sz="5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我的人生，我说了算</a:t>
            </a:r>
            <a:r>
              <a:rPr lang="zh-CN" altLang="en-US" sz="5000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」</a:t>
            </a:r>
            <a:endParaRPr lang="en-US" sz="5000" dirty="0">
              <a:solidFill>
                <a:schemeClr val="bg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A35C4D-3AE5-CD20-B4FA-1BDE27C60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C704EF-FE43-8541-541C-043A59E75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3690" y="182880"/>
            <a:ext cx="5109210" cy="4921899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偶像二：</a:t>
            </a:r>
            <a:r>
              <a:rPr lang="zh-CN" altLang="en-US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成功与自我实现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「</a:t>
            </a:r>
            <a:r>
              <a:rPr lang="zh-CN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我是谁，取决于我做成了什么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」</a:t>
            </a:r>
            <a:endParaRPr lang="en-US" dirty="0">
              <a:solidFill>
                <a:schemeClr val="bg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D6DE5B-8AD6-9E68-65AC-455C9F551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1755" y="5539121"/>
            <a:ext cx="4377793" cy="884538"/>
          </a:xfrm>
        </p:spPr>
        <p:txBody>
          <a:bodyPr>
            <a:norm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group of hands reaching for a trophy&#10;&#10;AI-generated content may be incorrect.">
            <a:extLst>
              <a:ext uri="{FF2B5EF4-FFF2-40B4-BE49-F238E27FC236}">
                <a16:creationId xmlns:a16="http://schemas.microsoft.com/office/drawing/2014/main" id="{1621F837-4307-D332-459A-1FF4DA1E7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t="-1" r="15910" b="-1"/>
          <a:stretch>
            <a:fillRect/>
          </a:stretch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30154-53A1-8089-C8F1-3D363E57F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8686" y="1361245"/>
            <a:ext cx="4815380" cy="3613525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偶像三：</a:t>
            </a:r>
            <a:r>
              <a:rPr lang="zh-CN" altLang="en-US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快乐与感受至上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「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我开不开心最重要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」</a:t>
            </a:r>
            <a:endParaRPr lang="en-US" dirty="0">
              <a:solidFill>
                <a:schemeClr val="bg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C7717-5219-9AC3-5EB1-507C9C4C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867" y="5321655"/>
            <a:ext cx="4821199" cy="884538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holding up a group of smiley faces&#10;&#10;AI-generated content may be incorrect.">
            <a:extLst>
              <a:ext uri="{FF2B5EF4-FFF2-40B4-BE49-F238E27FC236}">
                <a16:creationId xmlns:a16="http://schemas.microsoft.com/office/drawing/2014/main" id="{FD024FB2-2998-84AE-D233-B9A845EA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9925" b="-2"/>
          <a:stretch>
            <a:fillRect/>
          </a:stretch>
        </p:blipFill>
        <p:spPr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10E85-92E6-62C7-0EF3-24322028B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9657" y="315686"/>
            <a:ext cx="5135013" cy="4672812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偶像四：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自然主义人生观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「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我只是进化链上的一环</a:t>
            </a:r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」</a:t>
            </a:r>
            <a:endParaRPr lang="en-US" dirty="0">
              <a:solidFill>
                <a:schemeClr val="bg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58AF30-76A9-E5C7-6314-CA8ACA7DA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8039" y="5480980"/>
            <a:ext cx="4377793" cy="884538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ody of water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DDC541B2-9F56-242F-0602-5D4A0526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r="4813" b="2"/>
          <a:stretch>
            <a:fillRect/>
          </a:stretch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1950C-7577-2A29-35D4-8B010F66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24C2-22C9-E407-581C-6EF00253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2068909"/>
            <a:ext cx="11580250" cy="47890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使徒行传</a:t>
            </a: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17:26 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他从一本造出万族的人，并且预先定准他们的年限和所住的疆界。</a:t>
            </a:r>
          </a:p>
          <a:p>
            <a:endParaRPr lang="en-US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诗篇 </a:t>
            </a: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139:16 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我未成形的体质，你的眼早已看见；你所定的日子，我尚未度一日，都写在你的册上。</a:t>
            </a:r>
          </a:p>
          <a:p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953E-58F3-82E3-20A1-54C18EB4D4A3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3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32C0-B1ED-B381-1309-5F1BF923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600" b="1" dirty="0"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600" b="1" dirty="0"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6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726B22-0DA2-9ED0-E61A-698703B03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588302"/>
              </p:ext>
            </p:extLst>
          </p:nvPr>
        </p:nvGraphicFramePr>
        <p:xfrm>
          <a:off x="381000" y="1567543"/>
          <a:ext cx="11353800" cy="519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04E7D3-CB79-CE24-1DA4-E17DB58CA8D1}"/>
              </a:ext>
            </a:extLst>
          </p:cNvPr>
          <p:cNvSpPr txBox="1"/>
          <p:nvPr/>
        </p:nvSpPr>
        <p:spPr>
          <a:xfrm>
            <a:off x="7351152" y="1305933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accent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accent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3632E-2A83-08F7-F04E-0F473D23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3A35C5-4A30-E9BD-C1BB-8E3535971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070EE-961F-272B-530A-833863B9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CA9441-2EE5-D08C-A69A-D9FD2B4C2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6996C9-8B74-80F6-A250-12988E644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29680F-D377-F42B-0F2A-FDB1ADBAC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D180E-8BC8-44B2-37A3-237CED83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516D650-B669-C8B2-6904-0C78ECB0B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22209"/>
              </p:ext>
            </p:extLst>
          </p:nvPr>
        </p:nvGraphicFramePr>
        <p:xfrm>
          <a:off x="711468" y="1891970"/>
          <a:ext cx="10769059" cy="43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BE9A64-A5CA-3EB0-9744-1047A53576F1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CFB18-F16B-4811-F74C-9BFDA899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DEBB-FE63-2CF3-1ABD-F97BCBEF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22745"/>
            <a:ext cx="11732646" cy="502842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光本是佳美的，眼见日光也是可悦的。 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人活多年，就当快乐多年。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然而也当想到黑暗的日子，因为这日子必多，所要来的都是虚空。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少年人哪，你在幼年时当快乐，在幼年的日子使你的心欢畅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行你心所愿行的，看你眼所爱看的，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却要知道，为这一切的事神必审问你。 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所以你当从心中除掉愁烦，从肉体克去邪恶，因为一生的开端和幼年之时，都是虚空的。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3FA85-ECE2-FC77-75BC-2DDA51A8FD5C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67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owing a field with a bull&#10;&#10;AI-generated content may be incorrect.">
            <a:extLst>
              <a:ext uri="{FF2B5EF4-FFF2-40B4-BE49-F238E27FC236}">
                <a16:creationId xmlns:a16="http://schemas.microsoft.com/office/drawing/2014/main" id="{C055830F-F470-1381-E8B1-2BE7A7D1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61728"/>
            <a:ext cx="10905066" cy="49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59EA9-69E6-9AD9-54D8-4B63A832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944DC8-BEF4-5594-D073-9CF17ACEE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386602-F3F7-C69E-D988-0C16FEE3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55E57-A2B4-2B25-2342-795B748DC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29717-AC75-0CD8-D0AF-84BFF4554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7D682-093D-9807-9677-9C21D3B5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1C5A4-4BC1-F16D-A587-7A74CADD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918B91B-0426-042A-D7D0-C265AC3ED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788833"/>
              </p:ext>
            </p:extLst>
          </p:nvPr>
        </p:nvGraphicFramePr>
        <p:xfrm>
          <a:off x="711468" y="1891970"/>
          <a:ext cx="10769059" cy="43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863B9E-B83C-6D08-BDEF-780930390C4A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5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9F153-53E1-A71E-5525-80D189F4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C7C43A-E364-4253-5EE6-E82CC4C5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6AB9F-5A34-D630-817A-9E54E98E4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84DB1-E265-0C22-50FB-3D536D2DE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2B67F5-193A-C07C-99F8-D2E00AF09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A9FC42-E928-7FB8-1A8E-57148106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B9121-E939-9E02-3574-F3349D46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7FC29E9-4DF0-01E2-E634-6C450E1C7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304517"/>
              </p:ext>
            </p:extLst>
          </p:nvPr>
        </p:nvGraphicFramePr>
        <p:xfrm>
          <a:off x="711468" y="1891970"/>
          <a:ext cx="10769059" cy="43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E9651D-C714-4F4A-D914-830AE83BCE1D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83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45CC7-9C06-7677-B362-80F9AB78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A8A2B1-B5F0-C020-89B2-186BD1996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B4E7E1-9C3A-EC54-2F5C-229FA06A4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A1AB9F-8860-6F0F-DACB-307FE217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C3E641-BE8D-B90A-A85B-783D47B3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C71A33-FFE3-0458-DB9E-A4B0C5CA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8F14D-9986-B6A9-BF65-C0DF51EF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9F7D517-C327-A7EF-C707-FC0DAD878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991664"/>
              </p:ext>
            </p:extLst>
          </p:nvPr>
        </p:nvGraphicFramePr>
        <p:xfrm>
          <a:off x="711468" y="1891970"/>
          <a:ext cx="10769059" cy="43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FA6CC3-620C-F707-9110-1F6D996172B2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16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660CF-D3A1-2107-0DA4-12276EE0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65"/>
            <a:ext cx="11146971" cy="1576446"/>
          </a:xfrm>
        </p:spPr>
        <p:txBody>
          <a:bodyPr anchor="ctr">
            <a:normAutofit/>
          </a:bodyPr>
          <a:lstStyle/>
          <a:p>
            <a:r>
              <a:rPr lang="zh-CN" altLang="en-US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6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85D82D-DC59-883D-AAA3-2A0D033D8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963604"/>
              </p:ext>
            </p:extLst>
          </p:nvPr>
        </p:nvGraphicFramePr>
        <p:xfrm>
          <a:off x="152401" y="2335462"/>
          <a:ext cx="11854542" cy="435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9EBFC9-7B5D-F484-E7F1-F1AD435D6A9C}"/>
              </a:ext>
            </a:extLst>
          </p:cNvPr>
          <p:cNvSpPr txBox="1"/>
          <p:nvPr/>
        </p:nvSpPr>
        <p:spPr>
          <a:xfrm>
            <a:off x="7362038" y="1507561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8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8A26E-D8E3-D6FD-7054-8F724052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9966E23-9055-5DEA-4590-AC33A9CA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0A9464-F5E6-C3C5-71B7-A14E3CF8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390298-9729-ACDF-FAE3-39BA06A31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94BC1E-C51D-6A6F-DF8A-2D8D2EC06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FCAD-54CE-F475-4F60-B02AFD2B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65"/>
            <a:ext cx="11146971" cy="1576446"/>
          </a:xfrm>
        </p:spPr>
        <p:txBody>
          <a:bodyPr anchor="ctr">
            <a:normAutofit/>
          </a:bodyPr>
          <a:lstStyle/>
          <a:p>
            <a:r>
              <a:rPr lang="zh-CN" altLang="en-US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6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935374-1BB1-2CD0-4420-46994CEDD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08228"/>
              </p:ext>
            </p:extLst>
          </p:nvPr>
        </p:nvGraphicFramePr>
        <p:xfrm>
          <a:off x="152401" y="2335462"/>
          <a:ext cx="11854542" cy="435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DCE87A-1D19-4CD3-C61A-6BD233D62A40}"/>
              </a:ext>
            </a:extLst>
          </p:cNvPr>
          <p:cNvSpPr txBox="1"/>
          <p:nvPr/>
        </p:nvSpPr>
        <p:spPr>
          <a:xfrm>
            <a:off x="7362038" y="1507561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我的人生，是怎么用的？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78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4FB43-16B7-A2FC-8357-11AC2AD3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14CDCC-34AF-55B8-B0F2-790F66ACB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9AA76-D630-0AB5-C81F-2D3685991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72EE9E-BC6D-F776-6289-066EE1EF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EF2BEF-8A30-22B8-F3EE-119EC0563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F3634-7066-727D-60D5-C71285C8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65"/>
            <a:ext cx="11146971" cy="1576446"/>
          </a:xfrm>
        </p:spPr>
        <p:txBody>
          <a:bodyPr anchor="ctr">
            <a:normAutofit/>
          </a:bodyPr>
          <a:lstStyle/>
          <a:p>
            <a:r>
              <a:rPr lang="zh-CN" altLang="en-US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6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6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5D1887-35F5-D500-A68E-DF21FDCA0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16076"/>
              </p:ext>
            </p:extLst>
          </p:nvPr>
        </p:nvGraphicFramePr>
        <p:xfrm>
          <a:off x="152401" y="2335462"/>
          <a:ext cx="11854542" cy="435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00A2FE-A5B8-188A-DC76-B7BD7D7A5EC6}"/>
              </a:ext>
            </a:extLst>
          </p:cNvPr>
          <p:cNvSpPr txBox="1"/>
          <p:nvPr/>
        </p:nvSpPr>
        <p:spPr>
          <a:xfrm>
            <a:off x="7362038" y="1507561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我的人生，是怎么用的？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STKaiti" panose="02010600040101010101" pitchFamily="2" charset="-122"/>
                <a:ea typeface="STKaiti" panose="02010600040101010101" pitchFamily="2" charset="-122"/>
                <a:cs typeface="+mn-cs"/>
              </a:rPr>
              <a:t>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976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B57A3-09E2-CCA6-3424-96013360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485" y="2514600"/>
            <a:ext cx="10307030" cy="1828799"/>
          </a:xfrm>
        </p:spPr>
        <p:txBody>
          <a:bodyPr anchor="ctr">
            <a:norm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人生有主，所以要认真地活</a:t>
            </a:r>
            <a:endParaRPr lang="en-US" b="1" dirty="0">
              <a:solidFill>
                <a:schemeClr val="bg2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636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27F15-AFE1-9D18-E729-969386DBF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82E15-0465-C858-AC29-0A7A79C7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效法基督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F6CC568-804E-64A3-A0BD-2C10EEF9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7" y="1622744"/>
            <a:ext cx="11821884" cy="523525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“我的食物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就是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遵行差我来者的旨意，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做成他的工。”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约翰福音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4:34》</a:t>
            </a: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“子凭着自己不能做什么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不求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自己的意思，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只求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那差我来者的意思。”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sz="2600" dirty="0"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600" dirty="0">
                <a:latin typeface="STKaiti" panose="02010600040101010101" pitchFamily="2" charset="-122"/>
                <a:ea typeface="STKaiti" panose="02010600040101010101" pitchFamily="2" charset="-122"/>
              </a:rPr>
              <a:t>约翰福音 </a:t>
            </a:r>
            <a:r>
              <a:rPr lang="en-US" altLang="zh-CN" sz="2600" dirty="0">
                <a:latin typeface="STKaiti" panose="02010600040101010101" pitchFamily="2" charset="-122"/>
                <a:ea typeface="STKaiti" panose="02010600040101010101" pitchFamily="2" charset="-122"/>
              </a:rPr>
              <a:t>5:19</a:t>
            </a:r>
            <a:r>
              <a:rPr lang="zh-CN" altLang="en-US" sz="26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en-US" altLang="zh-CN" sz="2600" dirty="0">
                <a:latin typeface="STKaiti" panose="02010600040101010101" pitchFamily="2" charset="-122"/>
                <a:ea typeface="STKaiti" panose="02010600040101010101" pitchFamily="2" charset="-122"/>
              </a:rPr>
              <a:t>30》</a:t>
            </a: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“我从天上降下来，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不是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要按自己的意思行，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乃是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要按那差我来者的意思行。”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sz="2600" dirty="0"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600" dirty="0">
                <a:latin typeface="STKaiti" panose="02010600040101010101" pitchFamily="2" charset="-122"/>
                <a:ea typeface="STKaiti" panose="02010600040101010101" pitchFamily="2" charset="-122"/>
              </a:rPr>
              <a:t>约翰福音</a:t>
            </a:r>
            <a:r>
              <a:rPr lang="en-US" altLang="zh-CN" sz="2600" dirty="0">
                <a:latin typeface="STKaiti" panose="02010600040101010101" pitchFamily="2" charset="-122"/>
                <a:ea typeface="STKaiti" panose="02010600040101010101" pitchFamily="2" charset="-122"/>
              </a:rPr>
              <a:t>6:38》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DE7A3-7FFB-7072-BFAB-0D047BA73BB8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DFB83-AE11-275C-687A-1CAD72B7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3AA7C5B-186A-07C8-2160-73D1732E9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08593C-4A57-43AC-DC6D-D13B4918D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1542DA-E8C0-BD3C-A2BD-FF71A36B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F7A6B2-B288-0591-15ED-2DC61F0CD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997F9-AED9-A6A2-80DC-3E929667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22D32-D933-3F31-E6E1-EFDF008E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效法基督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59519CE-B608-77D0-4695-553AC797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7" y="1622744"/>
            <a:ext cx="11821884" cy="523525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那差我来的，是与我同在；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因为我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常做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他所喜悦的事。”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约翰福音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8:29》</a:t>
            </a: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“我父爱我，因我将命舍去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这是我从我父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所受的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命令。”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约翰福音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10:17–18》</a:t>
            </a:r>
          </a:p>
          <a:p>
            <a:pPr marL="0" indent="0" algn="ctr"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我现在心里忧愁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但我原是为这时候来的。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父啊，愿你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荣耀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你的名！”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约翰福音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12:27–28》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2A9FA-2643-0C62-72C2-E8EB57B6D1F3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4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350850-95C6-200E-13AB-BD9EF6D0A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04044-B019-FD59-3221-B72207A0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279975-370A-25BD-AA47-E37ADE3E1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6E29A5-EF2E-ACC9-B0AB-A2945BE2E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C17B6-3829-E4CC-55A1-BB916E29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0B2F53-9E90-00BF-93D3-E494A5BD1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CE670-0947-7C3F-D48E-F60ACEDE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32B3-79C6-15FC-923F-E02FE177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22745"/>
            <a:ext cx="11732646" cy="502842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光本是佳美的，眼见日光也是可悦的。 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人活多年，就当快乐多年。然而也当想到黑暗的日子，因为这日子必多，所要来的都是虚空。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少年人哪，你在幼年时当快乐，在幼年的日子使你的心欢畅。行你心所愿行的，看你眼所爱看的，却要知道，为这一切的事神必审问你。 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所以你当从心中除掉愁烦，从肉体克去邪恶，因为一生的开端和幼年之时，都是虚空的。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4B4EA-A8FF-45AB-19AB-BC52F1095084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69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4D4D7-5BE6-16A5-7E4A-61E2B0943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117" y="1059977"/>
            <a:ext cx="9078628" cy="3900823"/>
          </a:xfrm>
        </p:spPr>
        <p:txBody>
          <a:bodyPr anchor="ctr">
            <a:normAutofit/>
          </a:bodyPr>
          <a:lstStyle/>
          <a:p>
            <a:r>
              <a:rPr lang="en-US" altLang="zh-CN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要叫世人知道我爱父，并且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父怎样吩咐我</a:t>
            </a:r>
            <a:r>
              <a:rPr lang="zh-CN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6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我就怎样行</a:t>
            </a:r>
            <a:r>
              <a:rPr lang="zh-CN" altLang="en-US" sz="6600" b="1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zh-CN" altLang="en-US" sz="6600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6E073-3F1C-8942-E591-EE5757F1E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约翰福音 </a:t>
            </a:r>
            <a:r>
              <a:rPr lang="en-US" altLang="zh-CN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14:31》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3AE47-17F7-C4B0-18C3-E5B5ED750A52}"/>
              </a:ext>
            </a:extLst>
          </p:cNvPr>
          <p:cNvSpPr txBox="1"/>
          <p:nvPr/>
        </p:nvSpPr>
        <p:spPr>
          <a:xfrm>
            <a:off x="7508928" y="6306091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760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523AE-F18C-520B-F136-0777DA0E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586855"/>
            <a:ext cx="3385059" cy="3769155"/>
          </a:xfrm>
        </p:spPr>
        <p:txBody>
          <a:bodyPr anchor="b">
            <a:normAutofit/>
          </a:bodyPr>
          <a:lstStyle/>
          <a:p>
            <a:pPr algn="r"/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AC081B4-D0D6-326F-D2D8-A90ACDF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059" y="300942"/>
            <a:ext cx="7731888" cy="6088283"/>
          </a:xfrm>
        </p:spPr>
        <p:txBody>
          <a:bodyPr anchor="ctr">
            <a:normAutofit/>
          </a:bodyPr>
          <a:lstStyle/>
          <a:p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你趁着年幼</a:t>
            </a: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…</a:t>
            </a:r>
            <a:r>
              <a:rPr lang="zh-CN" altLang="en-US" sz="5400" b="1" dirty="0">
                <a:solidFill>
                  <a:schemeClr val="accent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当记念造你的主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。。。</a:t>
            </a:r>
            <a:endParaRPr lang="en-US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13 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这些事都已听见了，</a:t>
            </a:r>
            <a:r>
              <a:rPr lang="zh-CN" altLang="en-US" sz="4800" b="1" dirty="0">
                <a:solidFill>
                  <a:schemeClr val="accent5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总意就是敬畏神，谨守他的诫命，这是人所当尽的本分</a:t>
            </a:r>
            <a:r>
              <a:rPr lang="zh-CN" altLang="en-US" sz="4800" dirty="0">
                <a:solidFill>
                  <a:schemeClr val="accent5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14 </a:t>
            </a:r>
            <a:r>
              <a:rPr lang="zh-CN" altLang="en-US" sz="48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因为人所做的事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，连一切隐藏的事，无论是善是恶，</a:t>
            </a:r>
            <a:r>
              <a:rPr lang="zh-CN" altLang="en-US" sz="4800" b="1" dirty="0">
                <a:solidFill>
                  <a:schemeClr val="accent3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神都必审问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4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977A7-963E-2D92-1DC5-FE7F95F7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A00891D-9A32-4FC5-3473-13B72A430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4D332-234F-841B-04FC-E1290EA0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981052-89B8-9A6D-2ED0-7D0320139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2E9C35-FC73-A1C4-EED8-2DA8F7932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9F8FC8-B568-76ED-8FBB-9F98F023C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91914-7658-738C-47E6-DD31E689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4C395-B257-9CF3-C9E1-21DC98A0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22745"/>
            <a:ext cx="11732646" cy="502842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光本是佳美的，眼见日光也是可悦的。 </a:t>
            </a:r>
            <a:endParaRPr lang="en-US" alt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人活多年，就当快乐多年。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然而也当想到黑暗的日子，因为这日子必多，所要来的都是虚空。</a:t>
            </a:r>
            <a:endParaRPr lang="en-US" alt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少年人哪，你在幼年时当快乐，在幼年的日子使你的心欢畅。行你心所愿行的，看你眼所爱看的，却要知道，为这一切的事神必审问你。 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所以你当从心中除掉愁烦，从肉体克去邪恶，因为一生的开端和幼年之时，都是虚空的。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11DEF-1173-22EE-9A60-8095F216AFA1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21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30AE6-6EE9-B4F4-BD49-641FB36C4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59A086-6247-F189-0144-C82666467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68CA58-3CEC-847D-D46A-44FA98226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E2811E-91A3-1B88-AA1F-7C705FED7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9573C-532B-16AD-138A-BEC3FD5F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B754D-1F18-E073-21B0-92E3AF1E0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AFDD6-4151-3F1F-24A5-8503B034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C325-19AF-0B1F-C3DF-46029568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22745"/>
            <a:ext cx="11732646" cy="502842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光本是佳美的，眼见日光也是可悦的。 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人活多年，就当快乐多年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。然而也当想到黑暗的日子，因为这日子必多，所要来的都是虚空。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少年人哪，你在幼年时当快乐，在幼年的日子使你的心欢畅。行你心所愿行的，看你眼所爱看的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却要知道，为这一切的事神必审问你</a:t>
            </a:r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。 </a:t>
            </a:r>
            <a:endParaRPr lang="en-US" altLang="zh-CN" sz="40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所以你当从心中除掉愁烦，从肉体克去邪恶，因为一生的开端和幼年之时，都是虚空的。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B946F-3361-819B-7BFB-5A52AABB540B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771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012BD-7AC4-FB94-8943-286DA1A44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3CAE74B-6C86-A36E-2183-0DEA1BF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D08B62-51E0-675D-0A54-2E88002BD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E8C9D2-BEC2-8D8C-2F8F-A6FA37C0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2570D-1F0C-91BC-3754-A2C9B7D17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146EE-27DC-6AAD-1D49-2BCE96AA2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6804B-934A-9BC1-7810-0BB0C447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C17B-DFD1-D12E-2804-AC27833D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22745"/>
            <a:ext cx="11732646" cy="502842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光本是佳美的，眼见日光也是可悦的。 </a:t>
            </a:r>
            <a:endParaRPr lang="en-US" altLang="zh-CN" sz="4000" dirty="0">
              <a:solidFill>
                <a:schemeClr val="bg2">
                  <a:lumMod val="50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人活多年，就当快乐多年。然而也当想到黑暗的日子，因为这日子必多，所要来的都是虚空。</a:t>
            </a:r>
            <a:endParaRPr lang="en-US" altLang="zh-CN" sz="4000" dirty="0">
              <a:solidFill>
                <a:schemeClr val="bg2">
                  <a:lumMod val="50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少年人哪，你在幼年时当快乐，在幼年的日子使你的心欢畅。行你心所愿行的，看你眼所爱看的，却要知道，为这一切的事神必审问你。 </a:t>
            </a:r>
            <a:endParaRPr lang="en-US" altLang="zh-CN" sz="4000" dirty="0">
              <a:solidFill>
                <a:schemeClr val="bg2">
                  <a:lumMod val="50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所以你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当从心中除掉愁烦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从肉体克去邪恶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，因为一生的开端和幼年之时，都是虚空的。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21424-9533-3731-1CDB-824EF1110F36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26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47A75-DE04-648E-A198-4CFBCCD55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DE61AA6-1F82-FF4B-904C-066D23D17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BD16C-9357-0360-8341-298078C0D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DC250-037A-0C18-7379-D5280D39E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9F4AD-97B5-ADC4-49AF-FF66EDFF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8253B-327F-503F-A150-9D5B621F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70DEB-6E38-710E-32BA-A7F0D82D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11</a:t>
            </a: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0B36-FD64-9DE7-9DE4-BDA8FAC6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622745"/>
            <a:ext cx="11732646" cy="5028426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光本是佳美的，眼见日光也是可悦的。 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人活多年，就当快乐多年。然而也当想到黑暗的日子，因为这日子必多，所要来的都是虚空。</a:t>
            </a:r>
            <a:endParaRPr lang="en-US" altLang="zh-CN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少年人哪，你在幼年时当快乐，在幼年的日子使你的心欢畅。行你心所愿行的，看你眼所爱看的，却要知道，</a:t>
            </a:r>
            <a:r>
              <a:rPr lang="zh-CN" altLang="en-US" sz="4000" b="1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为这一切的事</a:t>
            </a:r>
            <a:r>
              <a:rPr lang="zh-CN" altLang="en-US" sz="40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神必审问你。 </a:t>
            </a:r>
            <a:endParaRPr lang="en-US" altLang="zh-CN" sz="40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742950" indent="-742950">
              <a:buFont typeface="+mj-lt"/>
              <a:buAutoNum type="arabicPeriod" startAt="7"/>
            </a:pP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所以你</a:t>
            </a:r>
            <a:r>
              <a:rPr lang="zh-CN" altLang="en-US" sz="4000" b="1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当从心中除掉愁烦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4000" b="1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从肉体克去邪恶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，因为一生的开端和幼年之时，都是虚空的。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8CC59-7A09-958F-E502-55FD23C59DD9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02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72F8D-08E5-89C8-5FBE-FC3F07B7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235991C-8A4B-FC4D-6335-40BBAB013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745172"/>
              </p:ext>
            </p:extLst>
          </p:nvPr>
        </p:nvGraphicFramePr>
        <p:xfrm>
          <a:off x="711468" y="1891970"/>
          <a:ext cx="10769059" cy="43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179A53-BE26-C84B-5AD1-582EF99D7D58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b="1" dirty="0">
                <a:solidFill>
                  <a:schemeClr val="bg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5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EABF-2D44-2A56-0E8F-8F577BA5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A969-0DED-5C2D-C403-28DDA4B4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latin typeface="STKaiti" panose="02010600040101010101" pitchFamily="2" charset="-122"/>
                <a:ea typeface="STKaiti" panose="02010600040101010101" pitchFamily="2" charset="-122"/>
              </a:rPr>
              <a:t>传道书</a:t>
            </a:r>
            <a:r>
              <a:rPr lang="en-US" altLang="zh-CN" sz="6000" b="1" dirty="0"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6000" b="1" dirty="0">
                <a:latin typeface="STKaiti" panose="02010600040101010101" pitchFamily="2" charset="-122"/>
                <a:ea typeface="STKaiti" panose="02010600040101010101" pitchFamily="2" charset="-122"/>
              </a:rPr>
              <a:t>章</a:t>
            </a:r>
            <a:endParaRPr lang="en-US" sz="60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53FB1-FCB5-F322-E401-B23ABD446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22791"/>
              </p:ext>
            </p:extLst>
          </p:nvPr>
        </p:nvGraphicFramePr>
        <p:xfrm>
          <a:off x="381000" y="1480457"/>
          <a:ext cx="11190514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449464-8829-1EC0-42C6-E6E7418487D2}"/>
              </a:ext>
            </a:extLst>
          </p:cNvPr>
          <p:cNvSpPr txBox="1"/>
          <p:nvPr/>
        </p:nvSpPr>
        <p:spPr>
          <a:xfrm>
            <a:off x="7351152" y="1106214"/>
            <a:ext cx="62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《</a:t>
            </a:r>
            <a:r>
              <a:rPr lang="zh-CN" altLang="en-US" sz="2800" dirty="0">
                <a:solidFill>
                  <a:schemeClr val="tx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我的人生，是怎么用的？</a:t>
            </a:r>
            <a:r>
              <a:rPr lang="en-US" altLang="zh-CN" sz="2800" dirty="0">
                <a:solidFill>
                  <a:schemeClr val="tx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》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2831</Words>
  <Application>Microsoft Office PowerPoint</Application>
  <PresentationFormat>Widescreen</PresentationFormat>
  <Paragraphs>133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STKaiti</vt:lpstr>
      <vt:lpstr>Aptos</vt:lpstr>
      <vt:lpstr>Aptos Display</vt:lpstr>
      <vt:lpstr>Arial</vt:lpstr>
      <vt:lpstr>Office Theme</vt:lpstr>
      <vt:lpstr>《我的人生，是怎么用的？》</vt:lpstr>
      <vt:lpstr>传道书11章</vt:lpstr>
      <vt:lpstr>传道书11章</vt:lpstr>
      <vt:lpstr>传道书11章</vt:lpstr>
      <vt:lpstr>传道书11章</vt:lpstr>
      <vt:lpstr>传道书11章</vt:lpstr>
      <vt:lpstr>传道书11章</vt:lpstr>
      <vt:lpstr>传道书12章</vt:lpstr>
      <vt:lpstr>传道书12章</vt:lpstr>
      <vt:lpstr>传道书12章</vt:lpstr>
      <vt:lpstr>传道书12章</vt:lpstr>
      <vt:lpstr>四个我们不愿记念神的原因</vt:lpstr>
      <vt:lpstr>偶像一：自我主权 ——「我的人生，我说了算」</vt:lpstr>
      <vt:lpstr>偶像二：成功与自我实现 ——「我是谁，取决于我做成了什么」</vt:lpstr>
      <vt:lpstr>偶像三：快乐与感受至上 ——「我开不开心最重要」</vt:lpstr>
      <vt:lpstr>偶像四：自然主义人生观 ——「我只是进化链上的一环」</vt:lpstr>
      <vt:lpstr>当记念造你的主</vt:lpstr>
      <vt:lpstr>传道书12章</vt:lpstr>
      <vt:lpstr>传道书12章</vt:lpstr>
      <vt:lpstr>PowerPoint Presentation</vt:lpstr>
      <vt:lpstr>传道书12章</vt:lpstr>
      <vt:lpstr>传道书12章</vt:lpstr>
      <vt:lpstr>传道书12章</vt:lpstr>
      <vt:lpstr>传道书12章</vt:lpstr>
      <vt:lpstr>传道书12章</vt:lpstr>
      <vt:lpstr>传道书12章</vt:lpstr>
      <vt:lpstr>人生有主，所以要认真地活</vt:lpstr>
      <vt:lpstr>效法基督</vt:lpstr>
      <vt:lpstr>效法基督</vt:lpstr>
      <vt:lpstr>“要叫世人知道我爱父，并且父怎样吩咐我，我就怎样行。”</vt:lpstr>
      <vt:lpstr>《我的人生，是怎么用的？》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Wong</dc:creator>
  <cp:lastModifiedBy>Benedict Wong</cp:lastModifiedBy>
  <cp:revision>4</cp:revision>
  <dcterms:created xsi:type="dcterms:W3CDTF">2026-01-01T21:00:46Z</dcterms:created>
  <dcterms:modified xsi:type="dcterms:W3CDTF">2026-01-03T16:13:43Z</dcterms:modified>
</cp:coreProperties>
</file>